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296" r:id="rId3"/>
    <p:sldId id="297" r:id="rId4"/>
    <p:sldId id="278" r:id="rId5"/>
    <p:sldId id="298" r:id="rId6"/>
    <p:sldId id="303" r:id="rId7"/>
    <p:sldId id="277" r:id="rId8"/>
    <p:sldId id="262" r:id="rId9"/>
    <p:sldId id="263" r:id="rId10"/>
    <p:sldId id="264" r:id="rId11"/>
    <p:sldId id="267" r:id="rId12"/>
    <p:sldId id="273" r:id="rId13"/>
    <p:sldId id="301" r:id="rId14"/>
    <p:sldId id="300" r:id="rId15"/>
    <p:sldId id="285" r:id="rId16"/>
    <p:sldId id="299" r:id="rId17"/>
    <p:sldId id="302" r:id="rId18"/>
    <p:sldId id="281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4" autoAdjust="0"/>
    <p:restoredTop sz="94660"/>
  </p:normalViewPr>
  <p:slideViewPr>
    <p:cSldViewPr>
      <p:cViewPr varScale="1">
        <p:scale>
          <a:sx n="68" d="100"/>
          <a:sy n="68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9342E7-1B7A-43AD-B91B-16B21FDB4836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E04AA-BE14-4C5E-85C4-F795BFBDCE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40535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278882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21847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28633837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01655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054264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508796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BBBA9A-9020-4532-A3F3-B7B5BB46236E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E131F-F0C0-449D-8D49-BA98C571BD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12492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DEF2E0-2EA8-4A3C-8FA1-C1F857AA3B72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AE4FD-2389-4E82-90D6-836D8A2ED0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313706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FB614-426A-401E-AB22-D7F866C763CD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DD40EC-593F-48A6-95F0-8BCA001F65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565354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8F661A-99E4-4348-AA13-3DA259181E2E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BFE74-A336-4064-96EB-B572120657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99985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D91EC0-A3CF-49B9-B84C-23EC76AAF3CA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B511E7-FA74-4AEB-BB6C-D8F3A68923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99934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DFE3C2-C007-443E-B63B-D3856D79DCCB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F49F29-43F0-4AEE-BAFE-DE0B95DD27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291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58C660-BA3E-41DE-8EB3-E4C6C4BEF4A0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DBA939-EE8E-44F2-BC9F-19D3A051AA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731098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EA4A84-24EA-4600-B930-8FC92881DD51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5673C-1A35-4F63-A615-BD39B852A8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11846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ADD0C8-8DBD-4DA6-827F-3B1E5308FF99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7D5C79-83BD-4A4A-B438-082FD2CA83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862096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5437CA-41D7-4182-A506-139803D15C06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39E799-B6BE-4EBC-8F43-9CBA0A30B9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827543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92EA005-107C-47D0-8075-B3820F50F907}" type="datetimeFigureOut">
              <a:rPr lang="ru-RU" smtClean="0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5F7FA1-D2A6-4B77-B605-43848374FA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4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3259" y="1300787"/>
            <a:ext cx="6517482" cy="904078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prstClr val="black"/>
                </a:solidFill>
                <a:ea typeface="+mj-ea"/>
                <a:cs typeface="+mj-cs"/>
              </a:rPr>
              <a:t>Эта удивительная соль</a:t>
            </a:r>
            <a:endParaRPr lang="ru-RU" sz="4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Воспитатель: </a:t>
            </a:r>
            <a:r>
              <a:rPr lang="ru-RU" dirty="0" err="1" smtClean="0"/>
              <a:t>Бабинцева</a:t>
            </a:r>
            <a:r>
              <a:rPr lang="ru-RU" dirty="0" smtClean="0"/>
              <a:t> Т. Н.</a:t>
            </a:r>
            <a:endParaRPr lang="ru-RU" dirty="0"/>
          </a:p>
        </p:txBody>
      </p:sp>
      <p:pic>
        <p:nvPicPr>
          <p:cNvPr id="13314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205038"/>
            <a:ext cx="3248025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14313" y="500063"/>
            <a:ext cx="319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4572000" y="5643563"/>
            <a:ext cx="300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  </a:t>
            </a:r>
          </a:p>
          <a:p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836712"/>
            <a:ext cx="4929222" cy="2928958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>
              <a:defRPr/>
            </a:pPr>
            <a:r>
              <a:rPr lang="ru-RU" sz="24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условиях сухого и жаркого климата морская вода испарялась, а соль превращалась в кристаллики и получались мощные пласты. (Опыт с кристаллами)</a:t>
            </a:r>
            <a:endParaRPr lang="ru-RU" sz="2400" cap="none" dirty="0">
              <a:ln w="50800"/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352685" y="3903663"/>
            <a:ext cx="838993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«Выращивание кристаллов»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вырастить кристаллы соли, мы налили в чашку тёплой воды, насыпали соли. В чашку опустили ниточку. Через несколько дней мы заметили, что вода из чашки стала испаряться, а ниточка и дно чашечки покрылись кубиками соли. Это кристаллы.</a:t>
            </a:r>
          </a:p>
          <a:p>
            <a:pPr eaLnBrk="0" hangingPunct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6264" y="692696"/>
            <a:ext cx="4104456" cy="349899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92" y="2448184"/>
            <a:ext cx="8858280" cy="3500438"/>
          </a:xfrm>
        </p:spPr>
        <p:txBody>
          <a:bodyPr>
            <a:normAutofit fontScale="2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9600" b="1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Свойства соли?</a:t>
            </a:r>
          </a:p>
          <a:p>
            <a:pPr algn="just" eaLnBrk="1" hangingPunct="1">
              <a:lnSpc>
                <a:spcPct val="120000"/>
              </a:lnSpc>
              <a:defRPr/>
            </a:pPr>
            <a:r>
              <a:rPr lang="ru-RU" sz="96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Соль - за полезные свойства называют «белым золотом». Целебные свойства соли были известны в древности</a:t>
            </a:r>
            <a:r>
              <a:rPr lang="ru-RU" sz="9600" cap="none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Соль может быть использована и в составе косметического средства, и как моющее средство. Она может помочь вам при стирке, устранить неприятные запахи и засоры в трубах и многое другое. Наибольшее распространение соль техническая получила как довольно эффективное орудие борьбы с обледенением дорог в зимний период.</a:t>
            </a:r>
            <a:r>
              <a:rPr lang="ru-RU" sz="9600" b="1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96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Соль полезна и жизненно необходима не только для людей, но и для животных. Животным дают соль, которой нет в траве и сене.</a:t>
            </a:r>
          </a:p>
          <a:p>
            <a:pPr eaLnBrk="1" hangingPunct="1">
              <a:defRPr/>
            </a:pPr>
            <a:endParaRPr lang="ru-RU" sz="7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7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7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/>
          </a:blip>
          <a:stretch>
            <a:fillRect/>
          </a:stretch>
        </p:blipFill>
        <p:spPr>
          <a:xfrm>
            <a:off x="2454512" y="0"/>
            <a:ext cx="396044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08921"/>
            <a:ext cx="5004048" cy="414908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-12592" y="260648"/>
            <a:ext cx="5040560" cy="25922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cap="none" dirty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 помощью соли можно создавать картины и поделки из солёного теста.</a:t>
            </a:r>
          </a:p>
          <a:p>
            <a:pPr>
              <a:defRPr/>
            </a:pPr>
            <a:r>
              <a:rPr lang="ru-RU" cap="none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Рисование нетрадиционной техникой «восковой мелок +соль»</a:t>
            </a:r>
          </a:p>
          <a:p>
            <a:pPr>
              <a:defRPr/>
            </a:pPr>
            <a:r>
              <a:rPr lang="ru-RU" cap="none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Декорирование баночки разноцветной солью</a:t>
            </a:r>
          </a:p>
          <a:p>
            <a:pPr>
              <a:defRPr/>
            </a:pP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400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8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800113"/>
            <a:ext cx="4508566" cy="383341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99392"/>
            <a:ext cx="9252520" cy="6957392"/>
          </a:xfrm>
        </p:spPr>
      </p:pic>
    </p:spTree>
    <p:extLst>
      <p:ext uri="{BB962C8B-B14F-4D97-AF65-F5344CB8AC3E}">
        <p14:creationId xmlns:p14="http://schemas.microsoft.com/office/powerpoint/2010/main" xmlns="" val="38930245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0393"/>
            <a:ext cx="9144000" cy="6908393"/>
          </a:xfrm>
        </p:spPr>
      </p:pic>
    </p:spTree>
    <p:extLst>
      <p:ext uri="{BB962C8B-B14F-4D97-AF65-F5344CB8AC3E}">
        <p14:creationId xmlns:p14="http://schemas.microsoft.com/office/powerpoint/2010/main" xmlns="" val="47374130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aam.ru/upload/blogs/bd837239d60ff25546443bb6fdd1af19.jp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988840"/>
            <a:ext cx="4032448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http://www.maam.ru/upload/blogs/71ce78712f0c7768fecc641e248f39e5.jp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9022" y="260648"/>
            <a:ext cx="4176464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55089"/>
            <a:ext cx="6974474" cy="1197133"/>
          </a:xfrm>
        </p:spPr>
        <p:txBody>
          <a:bodyPr>
            <a:prstTxWarp prst="textCurveDown">
              <a:avLst/>
            </a:prstTxWarp>
            <a:normAutofit/>
          </a:bodyPr>
          <a:lstStyle/>
          <a:p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с помощью соли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3134"/>
            <a:ext cx="4532274" cy="420761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2274" y="2774395"/>
            <a:ext cx="4611726" cy="322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688155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769940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09650" y="571500"/>
            <a:ext cx="7124700" cy="85725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181E0C"/>
                </a:solidFill>
                <a:latin typeface="Tahoma" pitchFamily="34" charset="0"/>
                <a:cs typeface="Tahoma" pitchFamily="34" charset="0"/>
              </a:rPr>
              <a:t>Выводы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sz="quarter" idx="13"/>
          </p:nvPr>
        </p:nvSpPr>
        <p:spPr>
          <a:xfrm>
            <a:off x="395288" y="1428750"/>
            <a:ext cx="8391525" cy="542925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ходе исследовательской работы дети выяснили, что такое соль и каким образом она попадает на наш стол. Узнали много нового об особенностях соли, ее свойствах и качествах. Самостоятельно провели много интересных опытов с солью, познакомились с одним из способов выращивания кристаллов. Усиленно работали в творческой мастерской : красили соль восковыми мелками и декорировали ими баночки, лепили из солёного теста и рисовали с помощью соли. Из маленьких детей они превратились в маленьких исследователей. Существенно повысился их познавательный интерес на занятиях. А также убедились, что самые простые и знакомые вещи могут быть необычными!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-24526"/>
            <a:ext cx="8184699" cy="342902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4000" b="1" dirty="0" smtClean="0">
                <a:ln w="50800"/>
                <a:solidFill>
                  <a:schemeClr val="bg1">
                    <a:lumMod val="1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 внимание!!!</a:t>
            </a:r>
            <a:endParaRPr lang="ru-RU" sz="4000" b="1" dirty="0">
              <a:ln w="50800"/>
              <a:solidFill>
                <a:schemeClr val="bg1">
                  <a:lumMod val="1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2770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2349500"/>
            <a:ext cx="374491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2565400"/>
            <a:ext cx="45720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Проект «Эта </a:t>
            </a:r>
            <a:r>
              <a:rPr lang="ru-RU" b="1" dirty="0"/>
              <a:t>удивительная соль»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331" y="2356202"/>
            <a:ext cx="7772870" cy="2568080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 проекта:</a:t>
            </a:r>
            <a:r>
              <a:rPr lang="ru-RU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FontTx/>
              <a:buChar char="-"/>
            </a:pP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направленности: познавательно -  исследовательский;</a:t>
            </a:r>
          </a:p>
          <a:p>
            <a:pPr>
              <a:buFontTx/>
              <a:buChar char="-"/>
            </a:pP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продолжительности: краткосрочный.</a:t>
            </a:r>
          </a:p>
          <a:p>
            <a:r>
              <a:rPr lang="ru-RU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</a:t>
            </a:r>
            <a:r>
              <a:rPr lang="ru-RU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март- апрель.</a:t>
            </a:r>
          </a:p>
          <a:p>
            <a:r>
              <a:rPr lang="ru-RU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 старшего дошкольного возраста, родители воспитанников.</a:t>
            </a:r>
          </a:p>
          <a:p>
            <a:r>
              <a:rPr lang="ru-RU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группы</a:t>
            </a:r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i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абинцева </a:t>
            </a:r>
            <a:r>
              <a:rPr lang="ru-RU" b="1" i="1" cap="none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447737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59024" y="1052736"/>
            <a:ext cx="8784976" cy="496855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представление о соли как необходимом для человека продукте.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Выяснить: что такое соль, какая бывает соль, откуда она берётся.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познавательный интерес ребёнка: исследовать свойства и качества, разновидности соли опытным путём, в группе вырастить кристаллы  соли.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Побуждать ребёнка ставить цель, отбирать необходимые средства для ее осуществления, определять последовательность действий, прогнозировать результат,  радоваться процессу и результату.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способности, воображение, любознательность, коммуникативные навыки.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доброжелательное отношение к профессиям соляной промышленности.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229379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1357313" y="857250"/>
            <a:ext cx="7124700" cy="722313"/>
          </a:xfrm>
        </p:spPr>
        <p:txBody>
          <a:bodyPr/>
          <a:lstStyle/>
          <a:p>
            <a:pPr eaLnBrk="1" hangingPunct="1"/>
            <a:r>
              <a:rPr lang="ru-RU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3"/>
          </p:nvPr>
        </p:nvSpPr>
        <p:spPr>
          <a:xfrm>
            <a:off x="755650" y="1643063"/>
            <a:ext cx="8102600" cy="481027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300" b="1" i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детьми  «что мы знаем о соли и ее свойствах?»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образцов соли (морская, поваренная и каменная)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художественными произведениями, в которых говориться о соли 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загадками, с пословицами и поговорками про соль.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 – экспериментальная деятельность «соль – волшебница».  «Изучение свойств и качеств соли».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мастерская. Рисуем с помощью соли. Лепим из солёного теста.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вопросы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соль?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dirty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соли бывают?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dirty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соли?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dirty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свойства соли опытным путём;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ru-RU" dirty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опыты по выращиванию кристаллов соли.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466972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20" y="0"/>
            <a:ext cx="90992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266394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342187" cy="112553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 что же такое соль?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857250"/>
            <a:ext cx="8280920" cy="4100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/>
            <a:r>
              <a:rPr lang="ru-RU" sz="2400" cap="none" dirty="0" smtClean="0">
                <a:solidFill>
                  <a:srgbClr val="181E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- это белое кристаллическое минеральное вещество, растворимое в воде; один из немногих минералов, которые люди употребляют в пищу.</a:t>
            </a:r>
          </a:p>
          <a:p>
            <a:pPr eaLnBrk="1" hangingPunct="1"/>
            <a:r>
              <a:rPr lang="ru-RU" sz="2400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- самая древняя из специй.</a:t>
            </a:r>
          </a:p>
          <a:p>
            <a:pPr eaLnBrk="1" hangingPunct="1">
              <a:buFont typeface="Wingdings" pitchFamily="2" charset="2"/>
              <a:buNone/>
            </a:pPr>
            <a:endParaRPr lang="ru-RU" sz="5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6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/>
          </a:blip>
          <a:stretch>
            <a:fillRect/>
          </a:stretch>
        </p:blipFill>
        <p:spPr>
          <a:xfrm>
            <a:off x="642910" y="3429000"/>
            <a:ext cx="7560840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2844" y="188640"/>
            <a:ext cx="9001156" cy="396044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cap="none" dirty="0" smtClean="0">
                <a:ln w="50800"/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Какие виды соли бывают?</a:t>
            </a:r>
          </a:p>
          <a:p>
            <a:pPr eaLnBrk="1" hangingPunct="1">
              <a:defRPr/>
            </a:pPr>
            <a:r>
              <a:rPr lang="ru-RU" sz="28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На самом деле соль природного происхождения имеет сероватый оттенок.</a:t>
            </a:r>
          </a:p>
          <a:p>
            <a:pPr eaLnBrk="1" hangingPunct="1">
              <a:defRPr/>
            </a:pPr>
            <a:r>
              <a:rPr lang="ru-RU" sz="28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Есть соль неочищенная (каменная) и очищенная (поваренная), а также крупная и мелкая.</a:t>
            </a:r>
          </a:p>
          <a:p>
            <a:pPr eaLnBrk="1" hangingPunct="1">
              <a:defRPr/>
            </a:pPr>
            <a:r>
              <a:rPr lang="ru-RU" sz="2800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Морская соль - добывается путем  выпаривания морской воды.</a:t>
            </a:r>
            <a:endParaRPr lang="ru-RU" sz="2800" cap="none" dirty="0">
              <a:ln w="50800"/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/>
          </a:blip>
          <a:stretch>
            <a:fillRect/>
          </a:stretch>
        </p:blipFill>
        <p:spPr>
          <a:xfrm>
            <a:off x="1619672" y="4293096"/>
            <a:ext cx="718795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08720"/>
            <a:ext cx="9144000" cy="214314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ru-RU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Каменную соль добывают в глубоких рудниках. Как она туда попала?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cap="none" dirty="0" smtClean="0">
                <a:ln w="50800"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  Все очень просто  - месторождение каменной соли находят высоко в горах. В древности на месте этих гор был океан.</a:t>
            </a:r>
            <a:endParaRPr lang="ru-RU" cap="none" dirty="0">
              <a:ln w="50800"/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/>
          </a:blip>
          <a:stretch>
            <a:fillRect/>
          </a:stretch>
        </p:blipFill>
        <p:spPr>
          <a:xfrm>
            <a:off x="83840" y="2708920"/>
            <a:ext cx="4488160" cy="299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/>
          </a:blip>
          <a:stretch>
            <a:fillRect/>
          </a:stretch>
        </p:blipFill>
        <p:spPr>
          <a:xfrm>
            <a:off x="5148064" y="3645024"/>
            <a:ext cx="3810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879</TotalTime>
  <Words>594</Words>
  <Application>Microsoft Office PowerPoint</Application>
  <PresentationFormat>Экран (4:3)</PresentationFormat>
  <Paragraphs>60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Капля</vt:lpstr>
      <vt:lpstr>Эта удивительная соль</vt:lpstr>
      <vt:lpstr>Проект «Эта удивительная соль» </vt:lpstr>
      <vt:lpstr>Слайд 3</vt:lpstr>
      <vt:lpstr>Основной этап</vt:lpstr>
      <vt:lpstr>Ключевые вопросы</vt:lpstr>
      <vt:lpstr>Слайд 6</vt:lpstr>
      <vt:lpstr>Так что же такое соль?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Рисуем с помощью соли  </vt:lpstr>
      <vt:lpstr>Слайд 17</vt:lpstr>
      <vt:lpstr>Выводы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Волшебная   соль</dc:title>
  <dc:creator>qwerty</dc:creator>
  <cp:lastModifiedBy>Татьяна</cp:lastModifiedBy>
  <cp:revision>102</cp:revision>
  <dcterms:created xsi:type="dcterms:W3CDTF">2014-10-19T15:15:36Z</dcterms:created>
  <dcterms:modified xsi:type="dcterms:W3CDTF">2021-02-03T13:21:10Z</dcterms:modified>
</cp:coreProperties>
</file>