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743A-4445-40D4-AA8D-A6DC063CCB8D}" type="datetimeFigureOut">
              <a:rPr lang="ru-RU" smtClean="0"/>
              <a:t>03.06.2015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1E4AE-F40C-4CD1-A832-FA6F96B6C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27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743A-4445-40D4-AA8D-A6DC063CCB8D}" type="datetimeFigureOut">
              <a:rPr lang="ru-RU" smtClean="0"/>
              <a:t>03.06.2015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1E4AE-F40C-4CD1-A832-FA6F96B6C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30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743A-4445-40D4-AA8D-A6DC063CCB8D}" type="datetimeFigureOut">
              <a:rPr lang="ru-RU" smtClean="0"/>
              <a:t>03.06.2015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1E4AE-F40C-4CD1-A832-FA6F96B6C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50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743A-4445-40D4-AA8D-A6DC063CCB8D}" type="datetimeFigureOut">
              <a:rPr lang="ru-RU" smtClean="0"/>
              <a:t>03.06.2015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1E4AE-F40C-4CD1-A832-FA6F96B6C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672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743A-4445-40D4-AA8D-A6DC063CCB8D}" type="datetimeFigureOut">
              <a:rPr lang="ru-RU" smtClean="0"/>
              <a:t>03.06.2015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1E4AE-F40C-4CD1-A832-FA6F96B6C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257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743A-4445-40D4-AA8D-A6DC063CCB8D}" type="datetimeFigureOut">
              <a:rPr lang="ru-RU" smtClean="0"/>
              <a:t>03.06.2015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1E4AE-F40C-4CD1-A832-FA6F96B6C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17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743A-4445-40D4-AA8D-A6DC063CCB8D}" type="datetimeFigureOut">
              <a:rPr lang="ru-RU" smtClean="0"/>
              <a:t>03.06.2015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1E4AE-F40C-4CD1-A832-FA6F96B6C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322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743A-4445-40D4-AA8D-A6DC063CCB8D}" type="datetimeFigureOut">
              <a:rPr lang="ru-RU" smtClean="0"/>
              <a:t>03.06.2015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1E4AE-F40C-4CD1-A832-FA6F96B6C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23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743A-4445-40D4-AA8D-A6DC063CCB8D}" type="datetimeFigureOut">
              <a:rPr lang="ru-RU" smtClean="0"/>
              <a:t>03.06.2015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1E4AE-F40C-4CD1-A832-FA6F96B6C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273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743A-4445-40D4-AA8D-A6DC063CCB8D}" type="datetimeFigureOut">
              <a:rPr lang="ru-RU" smtClean="0"/>
              <a:t>03.06.2015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1E4AE-F40C-4CD1-A832-FA6F96B6C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241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B743A-4445-40D4-AA8D-A6DC063CCB8D}" type="datetimeFigureOut">
              <a:rPr lang="ru-RU" smtClean="0"/>
              <a:t>03.06.2015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1E4AE-F40C-4CD1-A832-FA6F96B6C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098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B743A-4445-40D4-AA8D-A6DC063CCB8D}" type="datetimeFigureOut">
              <a:rPr lang="ru-RU" smtClean="0"/>
              <a:t>03.06.2015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1E4AE-F40C-4CD1-A832-FA6F96B6CE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14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омментарии к ответ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1" y="-459432"/>
            <a:ext cx="9153581" cy="782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07704" y="2492896"/>
            <a:ext cx="5738559" cy="1200329"/>
          </a:xfrm>
          <a:prstGeom prst="rect">
            <a:avLst/>
          </a:prstGeom>
          <a:noFill/>
          <a:effectLst>
            <a:reflection blurRad="6350" stA="50000" endA="275" endPos="40000" dist="101600" dir="5400000" sy="-100000" algn="bl" rotWithShape="0"/>
          </a:effectLst>
        </p:spPr>
        <p:txBody>
          <a:bodyPr wrap="none" lIns="91440" tIns="45720" rIns="91440" bIns="45720">
            <a:prstTxWarp prst="textDeflateBottom">
              <a:avLst/>
            </a:prstTxWarp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7200" b="1" dirty="0" smtClean="0">
                <a:ln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О</a:t>
            </a:r>
            <a:r>
              <a:rPr lang="ru-RU" sz="7200" b="1" dirty="0" smtClean="0">
                <a:ln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з</a:t>
            </a:r>
            <a:r>
              <a:rPr lang="ru-RU" sz="7200" b="1" dirty="0" smtClean="0">
                <a:ln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е</a:t>
            </a:r>
            <a:r>
              <a:rPr lang="ru-RU" sz="7200" b="1" dirty="0" smtClean="0">
                <a:ln>
                  <a:prstDash val="solid"/>
                </a:ln>
                <a:solidFill>
                  <a:srgbClr val="00B05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р</a:t>
            </a:r>
            <a:r>
              <a:rPr lang="ru-RU" sz="7200" b="1" dirty="0" smtClean="0">
                <a:ln>
                  <a:prstDash val="solid"/>
                </a:ln>
                <a:solidFill>
                  <a:srgbClr val="00B0F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о</a:t>
            </a:r>
            <a:r>
              <a:rPr lang="ru-RU" sz="72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sz="7200" b="1" dirty="0" smtClean="0">
                <a:ln>
                  <a:prstDash val="solid"/>
                </a:ln>
                <a:solidFill>
                  <a:srgbClr val="00206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Б</a:t>
            </a:r>
            <a:r>
              <a:rPr lang="ru-RU" sz="7200" b="1" dirty="0" smtClean="0">
                <a:ln>
                  <a:prstDash val="solid"/>
                </a:ln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а</a:t>
            </a:r>
            <a:r>
              <a:rPr lang="ru-RU" sz="7200" b="1" dirty="0" smtClean="0">
                <a:ln>
                  <a:prstDash val="solid"/>
                </a:ln>
                <a:solidFill>
                  <a:srgbClr val="C0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й</a:t>
            </a:r>
            <a:r>
              <a:rPr lang="ru-RU" sz="7200" b="1" dirty="0" smtClean="0">
                <a:ln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к</a:t>
            </a:r>
            <a:r>
              <a:rPr lang="ru-RU" sz="7200" b="1" dirty="0" smtClean="0">
                <a:ln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а</a:t>
            </a:r>
            <a:r>
              <a:rPr lang="ru-RU" sz="7200" b="1" dirty="0" smtClean="0">
                <a:ln>
                  <a:prstDash val="solid"/>
                </a:ln>
                <a:solidFill>
                  <a:srgbClr val="00B05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л</a:t>
            </a:r>
            <a:endParaRPr lang="ru-RU" sz="7200" b="1" cap="none" spc="0" dirty="0">
              <a:ln>
                <a:prstDash val="solid"/>
              </a:ln>
              <a:solidFill>
                <a:srgbClr val="00B05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1468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Озеро Байкал - 2012 озеро байкал схема в поперечном разрезе схема озера в разрезе озеро байкал в разрезе - Видеожурнал путешест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106" y="-171400"/>
            <a:ext cx="9238221" cy="70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Найди</a:t>
            </a:r>
            <a:r>
              <a:rPr lang="ru-RU" dirty="0" smtClean="0"/>
              <a:t>те</a:t>
            </a:r>
            <a:r>
              <a:rPr lang="ru-RU" dirty="0" smtClean="0"/>
              <a:t> эндемиков </a:t>
            </a:r>
            <a:r>
              <a:rPr lang="ru-RU" dirty="0" smtClean="0"/>
              <a:t>Байкала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044005"/>
            <a:ext cx="80429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1.щука, волк, медвед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ь.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17034" y="2967335"/>
            <a:ext cx="93780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2.Нерпа,омуль,голомянка.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290" y="3793509"/>
            <a:ext cx="65752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3.лиса,заяц,морж.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866" y="4743075"/>
            <a:ext cx="72787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4.рысь,карась,окунь.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268" name="Picture 4" descr="Картинка смайлик От книги сложно оторваться! фото gif анимация аватар рисунок скачать бесплатно От книги сложно оторваться!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0" y="404664"/>
            <a:ext cx="1333500" cy="123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9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Общест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93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Красивая анимация, анимашки, картинки, открытки. дети.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2420888"/>
            <a:ext cx="4305300" cy="46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03848" y="2960914"/>
            <a:ext cx="338079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Bottom">
              <a:avLst/>
            </a:prstTxWarp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>
                  <a:prstDash val="solid"/>
                </a:ln>
                <a:solidFill>
                  <a:srgbClr val="C0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М</a:t>
            </a:r>
            <a:r>
              <a:rPr lang="ru-RU" sz="5400" b="1" cap="none" spc="0" dirty="0" smtClean="0">
                <a:ln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о</a:t>
            </a:r>
            <a:r>
              <a:rPr lang="ru-RU" sz="5400" b="1" cap="none" spc="0" dirty="0" smtClean="0">
                <a:ln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л</a:t>
            </a:r>
            <a:r>
              <a:rPr lang="ru-RU" sz="5400" b="1" cap="none" spc="0" dirty="0" smtClean="0">
                <a:ln>
                  <a:prstDash val="solid"/>
                </a:ln>
                <a:solidFill>
                  <a:srgbClr val="92D05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о</a:t>
            </a:r>
            <a:r>
              <a:rPr lang="ru-RU" sz="5400" b="1" cap="none" spc="0" dirty="0" smtClean="0">
                <a:ln>
                  <a:prstDash val="solid"/>
                </a:ln>
                <a:solidFill>
                  <a:srgbClr val="00B0F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д</a:t>
            </a:r>
            <a:r>
              <a:rPr lang="ru-RU" sz="5400" b="1" cap="none" spc="0" dirty="0" smtClean="0">
                <a:ln>
                  <a:prstDash val="solid"/>
                </a:ln>
                <a:solidFill>
                  <a:srgbClr val="0070C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ц</a:t>
            </a:r>
            <a:r>
              <a:rPr lang="ru-RU" sz="5400" b="1" cap="none" spc="0" dirty="0" smtClean="0">
                <a:ln>
                  <a:prstDash val="solid"/>
                </a:ln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ы!</a:t>
            </a:r>
            <a:endParaRPr lang="ru-RU" sz="5400" b="1" cap="none" spc="0" dirty="0">
              <a:ln>
                <a:prstDash val="solid"/>
              </a:ln>
              <a:solidFill>
                <a:srgbClr val="7030A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260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ISHLIST.RU на Байка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"/>
            <a:ext cx="9721080" cy="73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5308" y="2974653"/>
            <a:ext cx="9038692" cy="166199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  <a:scene3d>
              <a:camera prst="perspectiveFront"/>
              <a:lightRig rig="threePt" dir="t"/>
            </a:scene3d>
          </a:bodyPr>
          <a:lstStyle/>
          <a:p>
            <a:pPr algn="ctr"/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ы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и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н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я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з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</a:t>
            </a:r>
            <a:r>
              <a:rPr lang="ru-RU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Б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а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й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679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утешествие к Байкалу FineWorld.inf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217"/>
            <a:ext cx="9242488" cy="6877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не живёт на Озере Байкал?</a:t>
            </a:r>
            <a:endParaRPr lang="ru-RU" dirty="0"/>
          </a:p>
        </p:txBody>
      </p:sp>
      <p:pic>
        <p:nvPicPr>
          <p:cNvPr id="3076" name="Picture 4" descr="Birthdays Aquaria2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0087"/>
            <a:ext cx="3080318" cy="207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тицы на телефон бесплатно - cкачать бесплатные картинки для сотовых, мобильных телефонов бесплатно, картинки на телеф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556793"/>
            <a:ext cx="2913185" cy="216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Большая и маленькая собака обои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030" y="1609932"/>
            <a:ext cx="2839970" cy="2222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анимированные смайлики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437112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51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омментарии к ответ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называется эта рыба?</a:t>
            </a:r>
            <a:endParaRPr lang="ru-RU" dirty="0"/>
          </a:p>
        </p:txBody>
      </p:sp>
      <p:pic>
        <p:nvPicPr>
          <p:cNvPr id="4100" name="Picture 4" descr="Большая голомян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945" y="1105800"/>
            <a:ext cx="4608512" cy="300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4125893"/>
            <a:ext cx="30962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 Омуль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5032732"/>
            <a:ext cx="29338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 окунь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51920" y="4087943"/>
            <a:ext cx="47618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 голомянка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25020" y="5032732"/>
            <a:ext cx="26943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4. щука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102" name="Picture 6" descr="Изобр по Думающий Смайлик Анимац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933450" cy="128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48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Байкал Туристический портал Кэмпера Шустро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738626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 называется это животное?</a:t>
            </a:r>
            <a:endParaRPr lang="ru-RU" dirty="0"/>
          </a:p>
        </p:txBody>
      </p:sp>
      <p:pic>
        <p:nvPicPr>
          <p:cNvPr id="5124" name="Picture 4" descr="ПОНЕДЕЛЬНИК...бля, очередной круг по манежу. - Единичка , 50 лет - Сеть знакомств Мамб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734" y="1174846"/>
            <a:ext cx="3888432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80355" y="4091170"/>
            <a:ext cx="46596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1.Морской лев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4261" y="5014500"/>
            <a:ext cx="25298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2.нерпа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7229" y="4071908"/>
            <a:ext cx="24609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3.морж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1908" y="5029851"/>
            <a:ext cx="29315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4.тюлень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126" name="Picture 6" descr="Изобр по Смайлик Задумчивый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219" y="2123921"/>
            <a:ext cx="1290577" cy="130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113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Стена ВКонтак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называется эта птица?</a:t>
            </a:r>
            <a:endParaRPr lang="ru-RU" dirty="0"/>
          </a:p>
        </p:txBody>
      </p:sp>
      <p:pic>
        <p:nvPicPr>
          <p:cNvPr id="6146" name="Picture 2" descr="Птицы Братеевограда - Олег Данкир - Photo.Qip.ru / id: va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268760"/>
            <a:ext cx="2671762" cy="3333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4602509"/>
            <a:ext cx="29530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 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чайка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2128" y="5661248"/>
            <a:ext cx="32704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2.ворона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08104" y="4602509"/>
            <a:ext cx="29193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3.ястреб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85254" y="5525839"/>
            <a:ext cx="33650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4.коршун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150" name="Picture 6" descr="анимированные смайлики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708920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768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День озера Байкал - новости - фото - Go! . Go to Tour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394"/>
            <a:ext cx="9252520" cy="693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Озеро Байкал самое…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68766" y="1484784"/>
            <a:ext cx="39574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 большое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8766" y="2505670"/>
            <a:ext cx="46763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 маленькое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8766" y="3429000"/>
            <a:ext cx="32707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3.мелкое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9426" y="4509120"/>
            <a:ext cx="38161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4.глубокое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7172" name="Picture 4" descr="Слайд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409094"/>
            <a:ext cx="133350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94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Zhil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12"/>
            <a:ext cx="9127391" cy="6854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Какая река вытекает из Байкала?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1988840"/>
            <a:ext cx="28087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1. Иркут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2852936"/>
            <a:ext cx="25644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2. Олха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3645024"/>
            <a:ext cx="31505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3. Ангара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4561933"/>
            <a:ext cx="31053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4.Енисей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196" name="Picture 4" descr="Комментарии: Юбилейное или Дожилась. . (Советы начинающему а…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81807"/>
            <a:ext cx="1543050" cy="1228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99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Дом.Лента.ру: Минприроды раскритиковало идею распродажи берегов Байка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0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548680"/>
            <a:ext cx="65430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Найди озеро Байкал.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9222" name="Picture 6" descr="п.Лазаревское, гостиница &quot;Континент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1" y="2203043"/>
            <a:ext cx="3142396" cy="226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Cepten bedava красное море на карте resimleri indir ve ya paylaş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067" y="2041405"/>
            <a:ext cx="2700933" cy="2904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ЧАУ-ЧАУ. . Жизнь питомника чау-чау на Байкале - Джулидейл, г. Иркутск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039782"/>
            <a:ext cx="2736304" cy="259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78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226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102</Words>
  <Application>Microsoft Office PowerPoint</Application>
  <PresentationFormat>Экран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Кто не живёт на Озере Байкал?</vt:lpstr>
      <vt:lpstr>Как называется эта рыба?</vt:lpstr>
      <vt:lpstr>Как называется это животное?</vt:lpstr>
      <vt:lpstr>Как называется эта птица?</vt:lpstr>
      <vt:lpstr>Озеро Байкал самое…</vt:lpstr>
      <vt:lpstr>Какая река вытекает из Байкала?</vt:lpstr>
      <vt:lpstr>Презентация PowerPoint</vt:lpstr>
      <vt:lpstr>Найдите эндемиков Байкала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Nata</cp:lastModifiedBy>
  <cp:revision>9</cp:revision>
  <dcterms:created xsi:type="dcterms:W3CDTF">2015-05-27T00:06:58Z</dcterms:created>
  <dcterms:modified xsi:type="dcterms:W3CDTF">2015-06-03T00:58:37Z</dcterms:modified>
</cp:coreProperties>
</file>