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B743A-4445-40D4-AA8D-A6DC063CCB8D}" type="datetimeFigureOut">
              <a:rPr lang="ru-RU" smtClean="0"/>
              <a:t>03.06.2015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1E4AE-F40C-4CD1-A832-FA6F96B6CE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127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B743A-4445-40D4-AA8D-A6DC063CCB8D}" type="datetimeFigureOut">
              <a:rPr lang="ru-RU" smtClean="0"/>
              <a:t>03.06.2015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1E4AE-F40C-4CD1-A832-FA6F96B6CE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0309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B743A-4445-40D4-AA8D-A6DC063CCB8D}" type="datetimeFigureOut">
              <a:rPr lang="ru-RU" smtClean="0"/>
              <a:t>03.06.2015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1E4AE-F40C-4CD1-A832-FA6F96B6CE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750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B743A-4445-40D4-AA8D-A6DC063CCB8D}" type="datetimeFigureOut">
              <a:rPr lang="ru-RU" smtClean="0"/>
              <a:t>03.06.2015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1E4AE-F40C-4CD1-A832-FA6F96B6CE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7672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B743A-4445-40D4-AA8D-A6DC063CCB8D}" type="datetimeFigureOut">
              <a:rPr lang="ru-RU" smtClean="0"/>
              <a:t>03.06.2015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1E4AE-F40C-4CD1-A832-FA6F96B6CE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0257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B743A-4445-40D4-AA8D-A6DC063CCB8D}" type="datetimeFigureOut">
              <a:rPr lang="ru-RU" smtClean="0"/>
              <a:t>03.06.2015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1E4AE-F40C-4CD1-A832-FA6F96B6CE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117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B743A-4445-40D4-AA8D-A6DC063CCB8D}" type="datetimeFigureOut">
              <a:rPr lang="ru-RU" smtClean="0"/>
              <a:t>03.06.2015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1E4AE-F40C-4CD1-A832-FA6F96B6CE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0322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B743A-4445-40D4-AA8D-A6DC063CCB8D}" type="datetimeFigureOut">
              <a:rPr lang="ru-RU" smtClean="0"/>
              <a:t>03.06.2015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1E4AE-F40C-4CD1-A832-FA6F96B6CE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523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B743A-4445-40D4-AA8D-A6DC063CCB8D}" type="datetimeFigureOut">
              <a:rPr lang="ru-RU" smtClean="0"/>
              <a:t>03.06.2015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1E4AE-F40C-4CD1-A832-FA6F96B6CE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8273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B743A-4445-40D4-AA8D-A6DC063CCB8D}" type="datetimeFigureOut">
              <a:rPr lang="ru-RU" smtClean="0"/>
              <a:t>03.06.2015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1E4AE-F40C-4CD1-A832-FA6F96B6CE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0241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B743A-4445-40D4-AA8D-A6DC063CCB8D}" type="datetimeFigureOut">
              <a:rPr lang="ru-RU" smtClean="0"/>
              <a:t>03.06.2015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1E4AE-F40C-4CD1-A832-FA6F96B6CE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8098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AB743A-4445-40D4-AA8D-A6DC063CCB8D}" type="datetimeFigureOut">
              <a:rPr lang="ru-RU" smtClean="0"/>
              <a:t>03.06.2015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B1E4AE-F40C-4CD1-A832-FA6F96B6CE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314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омментарии к ответ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31" y="-459432"/>
            <a:ext cx="9153581" cy="7821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907704" y="2492896"/>
            <a:ext cx="5738559" cy="1200329"/>
          </a:xfrm>
          <a:prstGeom prst="rect">
            <a:avLst/>
          </a:prstGeom>
          <a:noFill/>
          <a:effectLst>
            <a:reflection blurRad="6350" stA="50000" endA="275" endPos="40000" dist="101600" dir="5400000" sy="-100000" algn="bl" rotWithShape="0"/>
          </a:effectLst>
        </p:spPr>
        <p:txBody>
          <a:bodyPr wrap="none" lIns="91440" tIns="45720" rIns="91440" bIns="45720">
            <a:prstTxWarp prst="textDeflateBottom">
              <a:avLst/>
            </a:prstTxWarp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7200" b="1" dirty="0" smtClean="0">
                <a:ln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  <a:reflection blurRad="6350" stA="55000" endA="300" endPos="45500" dir="5400000" sy="-100000" algn="bl" rotWithShape="0"/>
                </a:effectLst>
              </a:rPr>
              <a:t>О</a:t>
            </a:r>
            <a:r>
              <a:rPr lang="ru-RU" sz="7200" b="1" dirty="0" smtClean="0">
                <a:ln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  <a:reflection blurRad="6350" stA="55000" endA="300" endPos="45500" dir="5400000" sy="-100000" algn="bl" rotWithShape="0"/>
                </a:effectLst>
              </a:rPr>
              <a:t>з</a:t>
            </a:r>
            <a:r>
              <a:rPr lang="ru-RU" sz="7200" b="1" dirty="0" smtClean="0">
                <a:ln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  <a:reflection blurRad="6350" stA="55000" endA="300" endPos="45500" dir="5400000" sy="-100000" algn="bl" rotWithShape="0"/>
                </a:effectLst>
              </a:rPr>
              <a:t>е</a:t>
            </a:r>
            <a:r>
              <a:rPr lang="ru-RU" sz="7200" b="1" dirty="0" smtClean="0">
                <a:ln>
                  <a:prstDash val="solid"/>
                </a:ln>
                <a:solidFill>
                  <a:srgbClr val="00B05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  <a:reflection blurRad="6350" stA="55000" endA="300" endPos="45500" dir="5400000" sy="-100000" algn="bl" rotWithShape="0"/>
                </a:effectLst>
              </a:rPr>
              <a:t>р</a:t>
            </a:r>
            <a:r>
              <a:rPr lang="ru-RU" sz="7200" b="1" dirty="0" smtClean="0">
                <a:ln>
                  <a:prstDash val="solid"/>
                </a:ln>
                <a:solidFill>
                  <a:srgbClr val="00B0F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  <a:reflection blurRad="6350" stA="55000" endA="300" endPos="45500" dir="5400000" sy="-100000" algn="bl" rotWithShape="0"/>
                </a:effectLst>
              </a:rPr>
              <a:t>о</a:t>
            </a:r>
            <a:r>
              <a:rPr lang="ru-RU" sz="72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ru-RU" sz="7200" b="1" dirty="0" smtClean="0">
                <a:ln>
                  <a:prstDash val="solid"/>
                </a:ln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  <a:reflection blurRad="6350" stA="55000" endA="300" endPos="45500" dir="5400000" sy="-100000" algn="bl" rotWithShape="0"/>
                </a:effectLst>
              </a:rPr>
              <a:t>Б</a:t>
            </a:r>
            <a:r>
              <a:rPr lang="ru-RU" sz="7200" b="1" dirty="0" smtClean="0">
                <a:ln>
                  <a:prstDash val="solid"/>
                </a:ln>
                <a:solidFill>
                  <a:srgbClr val="7030A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  <a:reflection blurRad="6350" stA="55000" endA="300" endPos="45500" dir="5400000" sy="-100000" algn="bl" rotWithShape="0"/>
                </a:effectLst>
              </a:rPr>
              <a:t>а</a:t>
            </a:r>
            <a:r>
              <a:rPr lang="ru-RU" sz="7200" b="1" dirty="0" smtClean="0">
                <a:ln>
                  <a:prstDash val="solid"/>
                </a:ln>
                <a:solidFill>
                  <a:srgbClr val="C0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  <a:reflection blurRad="6350" stA="55000" endA="300" endPos="45500" dir="5400000" sy="-100000" algn="bl" rotWithShape="0"/>
                </a:effectLst>
              </a:rPr>
              <a:t>й</a:t>
            </a:r>
            <a:r>
              <a:rPr lang="ru-RU" sz="7200" b="1" dirty="0" smtClean="0">
                <a:ln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  <a:reflection blurRad="6350" stA="55000" endA="300" endPos="45500" dir="5400000" sy="-100000" algn="bl" rotWithShape="0"/>
                </a:effectLst>
              </a:rPr>
              <a:t>к</a:t>
            </a:r>
            <a:r>
              <a:rPr lang="ru-RU" sz="7200" b="1" dirty="0" smtClean="0">
                <a:ln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  <a:reflection blurRad="6350" stA="55000" endA="300" endPos="45500" dir="5400000" sy="-100000" algn="bl" rotWithShape="0"/>
                </a:effectLst>
              </a:rPr>
              <a:t>а</a:t>
            </a:r>
            <a:r>
              <a:rPr lang="ru-RU" sz="7200" b="1" dirty="0" smtClean="0">
                <a:ln>
                  <a:prstDash val="solid"/>
                </a:ln>
                <a:solidFill>
                  <a:srgbClr val="00B05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  <a:reflection blurRad="6350" stA="55000" endA="300" endPos="45500" dir="5400000" sy="-100000" algn="bl" rotWithShape="0"/>
                </a:effectLst>
              </a:rPr>
              <a:t>л</a:t>
            </a:r>
            <a:endParaRPr lang="ru-RU" sz="7200" b="1" cap="none" spc="0" dirty="0">
              <a:ln>
                <a:prstDash val="solid"/>
              </a:ln>
              <a:solidFill>
                <a:srgbClr val="00B05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51468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Озеро Байкал - 2012 озеро байкал схема в поперечном разрезе схема озера в разрезе озеро байкал в разрезе - Видеожурнал путешест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8106" y="-171400"/>
            <a:ext cx="9238221" cy="70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Найди</a:t>
            </a:r>
            <a:r>
              <a:rPr lang="ru-RU" dirty="0" smtClean="0"/>
              <a:t>те</a:t>
            </a:r>
            <a:r>
              <a:rPr lang="ru-RU" dirty="0" smtClean="0"/>
              <a:t> эндемиков </a:t>
            </a:r>
            <a:r>
              <a:rPr lang="ru-RU" dirty="0" smtClean="0"/>
              <a:t>Байкала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2044005"/>
            <a:ext cx="80429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1.щука, волк, медвед</a:t>
            </a:r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ь.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117034" y="2967335"/>
            <a:ext cx="93780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2.Нерпа,омуль,голомянка.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290" y="3793509"/>
            <a:ext cx="65752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3.лиса,заяц,морж.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866" y="4743075"/>
            <a:ext cx="72787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4.рысь,карась,окунь.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1268" name="Picture 4" descr="Картинка смайлик От книги сложно оторваться! фото gif анимация аватар рисунок скачать бесплатно От книги сложно оторваться!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90" y="404664"/>
            <a:ext cx="1333500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96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Обществ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934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Красивая анимация, анимашки, картинки, открытки. дети.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2420888"/>
            <a:ext cx="4305300" cy="4619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03848" y="2960914"/>
            <a:ext cx="3380798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InflateBottom">
              <a:avLst/>
            </a:prstTxWarp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>
                  <a:prstDash val="solid"/>
                </a:ln>
                <a:solidFill>
                  <a:srgbClr val="C0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М</a:t>
            </a:r>
            <a:r>
              <a:rPr lang="ru-RU" sz="5400" b="1" cap="none" spc="0" dirty="0" smtClean="0">
                <a:ln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о</a:t>
            </a:r>
            <a:r>
              <a:rPr lang="ru-RU" sz="5400" b="1" cap="none" spc="0" dirty="0" smtClean="0">
                <a:ln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л</a:t>
            </a:r>
            <a:r>
              <a:rPr lang="ru-RU" sz="5400" b="1" cap="none" spc="0" dirty="0" smtClean="0">
                <a:ln>
                  <a:prstDash val="solid"/>
                </a:ln>
                <a:solidFill>
                  <a:srgbClr val="92D05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о</a:t>
            </a:r>
            <a:r>
              <a:rPr lang="ru-RU" sz="5400" b="1" cap="none" spc="0" dirty="0" smtClean="0">
                <a:ln>
                  <a:prstDash val="solid"/>
                </a:ln>
                <a:solidFill>
                  <a:srgbClr val="00B0F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д</a:t>
            </a:r>
            <a:r>
              <a:rPr lang="ru-RU" sz="5400" b="1" cap="none" spc="0" dirty="0" smtClean="0">
                <a:ln>
                  <a:prstDash val="solid"/>
                </a:ln>
                <a:solidFill>
                  <a:srgbClr val="0070C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ц</a:t>
            </a:r>
            <a:r>
              <a:rPr lang="ru-RU" sz="5400" b="1" cap="none" spc="0" dirty="0" smtClean="0">
                <a:ln>
                  <a:prstDash val="solid"/>
                </a:ln>
                <a:solidFill>
                  <a:srgbClr val="7030A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ы!</a:t>
            </a:r>
            <a:endParaRPr lang="ru-RU" sz="5400" b="1" cap="none" spc="0" dirty="0">
              <a:ln>
                <a:prstDash val="solid"/>
              </a:ln>
              <a:solidFill>
                <a:srgbClr val="7030A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22609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WISHLIST.RU на Байка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1"/>
            <a:ext cx="9721080" cy="7320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5308" y="2974653"/>
            <a:ext cx="9038692" cy="166199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perspectiveFront"/>
              <a:lightRig rig="threePt" dir="t"/>
            </a:scene3d>
          </a:bodyPr>
          <a:lstStyle/>
          <a:p>
            <a:pPr algn="ctr"/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В</a:t>
            </a:r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о</a:t>
            </a:r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</a:t>
            </a:r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р</a:t>
            </a:r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о</a:t>
            </a:r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</a:t>
            </a:r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ы</a:t>
            </a:r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и</a:t>
            </a:r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з</a:t>
            </a:r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а</a:t>
            </a:r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д</a:t>
            </a:r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а</a:t>
            </a:r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н</a:t>
            </a:r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</a:t>
            </a:r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я</a:t>
            </a:r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</a:t>
            </a:r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р</a:t>
            </a:r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о</a:t>
            </a:r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о</a:t>
            </a:r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з</a:t>
            </a:r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е</a:t>
            </a:r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р</a:t>
            </a:r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о</a:t>
            </a:r>
          </a:p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Б</a:t>
            </a:r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а</a:t>
            </a:r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й</a:t>
            </a:r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к</a:t>
            </a:r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</a:t>
            </a:r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л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56795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Путешествие к Байкалу FineWorld.inf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217"/>
            <a:ext cx="9242488" cy="6877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Кто не живёт на Озере Байкал?</a:t>
            </a:r>
            <a:endParaRPr lang="ru-RU" dirty="0"/>
          </a:p>
        </p:txBody>
      </p:sp>
      <p:pic>
        <p:nvPicPr>
          <p:cNvPr id="3076" name="Picture 4" descr="Birthdays Aquaria2.r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70087"/>
            <a:ext cx="3080318" cy="2074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Картинки птицы на телефон бесплатно - cкачать бесплатные картинки для сотовых, мобильных телефонов бесплатно, картинки на телефо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556793"/>
            <a:ext cx="2913185" cy="2160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Большая и маленькая собака обои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4030" y="1609932"/>
            <a:ext cx="2839970" cy="2222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анимированные смайлики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437112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6515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l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Комментарии к ответ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называется эта рыба?</a:t>
            </a:r>
            <a:endParaRPr lang="ru-RU" dirty="0"/>
          </a:p>
        </p:txBody>
      </p:sp>
      <p:pic>
        <p:nvPicPr>
          <p:cNvPr id="4100" name="Picture 4" descr="Большая голомянк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5945" y="1105800"/>
            <a:ext cx="4608512" cy="3008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11560" y="4125893"/>
            <a:ext cx="30962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1. Омуль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5032732"/>
            <a:ext cx="29338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2. окунь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851920" y="4087943"/>
            <a:ext cx="47618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3. голомянка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925020" y="5032732"/>
            <a:ext cx="26943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4. щука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102" name="Picture 6" descr="Изобр по Думающий Смайлик Анимаци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276872"/>
            <a:ext cx="933450" cy="1285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7486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l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Байкал Туристический портал Кэмпера Шустров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274638"/>
            <a:ext cx="7386262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Как называется это животное?</a:t>
            </a:r>
            <a:endParaRPr lang="ru-RU" dirty="0"/>
          </a:p>
        </p:txBody>
      </p:sp>
      <p:pic>
        <p:nvPicPr>
          <p:cNvPr id="5124" name="Picture 4" descr="ПОНЕДЕЛЬНИК...бля, очередной круг по манежу. - Единичка , 50 лет - Сеть знакомств Мамб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734" y="1174846"/>
            <a:ext cx="3888432" cy="291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80355" y="4091170"/>
            <a:ext cx="46596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1.Морской лев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4261" y="5014500"/>
            <a:ext cx="25298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2.нерпа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47229" y="4071908"/>
            <a:ext cx="24609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3.морж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911908" y="5029851"/>
            <a:ext cx="29315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4.тюлень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5126" name="Picture 6" descr="Изобр по Смайлик Задумчивый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1219" y="2123921"/>
            <a:ext cx="1290577" cy="1305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6113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Стена ВКонтакт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называется эта птица?</a:t>
            </a:r>
            <a:endParaRPr lang="ru-RU" dirty="0"/>
          </a:p>
        </p:txBody>
      </p:sp>
      <p:pic>
        <p:nvPicPr>
          <p:cNvPr id="6146" name="Picture 2" descr="Птицы Братеевограда - Олег Данкир - Photo.Qip.ru / id: va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268760"/>
            <a:ext cx="2671762" cy="3333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55576" y="4602509"/>
            <a:ext cx="29530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1. </a:t>
            </a:r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чайка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2128" y="5661248"/>
            <a:ext cx="32704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2.ворона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508104" y="4602509"/>
            <a:ext cx="29193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3.ястреб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285254" y="5525839"/>
            <a:ext cx="33650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4.коршун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150" name="Picture 6" descr="анимированные смайлики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708920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7688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День озера Байкал - новости - фото - Go! . Go to Tour!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394"/>
            <a:ext cx="9252520" cy="6939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Озеро Байкал самое…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68766" y="1484784"/>
            <a:ext cx="39574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1. большое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68766" y="2505670"/>
            <a:ext cx="46763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2. маленькое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68766" y="3429000"/>
            <a:ext cx="32707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3.мелкое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39426" y="4509120"/>
            <a:ext cx="38161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4.глубокое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7172" name="Picture 4" descr="Слайд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-409094"/>
            <a:ext cx="1333500" cy="1866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2942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Zhil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12"/>
            <a:ext cx="9127391" cy="685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Какая река вытекает из Байкала?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43608" y="1988840"/>
            <a:ext cx="28087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1. Иркут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43608" y="2852936"/>
            <a:ext cx="25644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2. Олха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43608" y="3645024"/>
            <a:ext cx="31505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3. Ангара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43608" y="4561933"/>
            <a:ext cx="31053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4.Енисей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8196" name="Picture 4" descr="Комментарии: Юбилейное или Дожилась. . (Советы начинающему а…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081807"/>
            <a:ext cx="1543050" cy="1228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9990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l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Дом.Лента.ру: Минприроды раскритиковало идею распродажи берегов Байкал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30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83568" y="548680"/>
            <a:ext cx="65430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Найди озеро Байкал.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9222" name="Picture 6" descr="п.Лазаревское, гостиница &quot;Континент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1" y="2203043"/>
            <a:ext cx="3142396" cy="2267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Cepten bedava красное море на карте resimleri indir ve ya paylaş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067" y="2041405"/>
            <a:ext cx="2700933" cy="2904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ЧАУ-ЧАУ. . Жизнь питомника чау-чау на Байкале - Джулидейл, г. Иркутск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039782"/>
            <a:ext cx="2736304" cy="2594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0788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l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9226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102</Words>
  <Application>Microsoft Office PowerPoint</Application>
  <PresentationFormat>Экран (4:3)</PresentationFormat>
  <Paragraphs>36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Кто не живёт на Озере Байкал?</vt:lpstr>
      <vt:lpstr>Как называется эта рыба?</vt:lpstr>
      <vt:lpstr>Как называется это животное?</vt:lpstr>
      <vt:lpstr>Как называется эта птица?</vt:lpstr>
      <vt:lpstr>Озеро Байкал самое…</vt:lpstr>
      <vt:lpstr>Какая река вытекает из Байкала?</vt:lpstr>
      <vt:lpstr>Презентация PowerPoint</vt:lpstr>
      <vt:lpstr>Найдите эндемиков Байкала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Nata</cp:lastModifiedBy>
  <cp:revision>9</cp:revision>
  <dcterms:created xsi:type="dcterms:W3CDTF">2015-05-27T00:06:58Z</dcterms:created>
  <dcterms:modified xsi:type="dcterms:W3CDTF">2015-06-03T00:58:37Z</dcterms:modified>
</cp:coreProperties>
</file>