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51" d="100"/>
          <a:sy n="51" d="100"/>
        </p:scale>
        <p:origin x="-122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СВЕТОФОР  БУДУЩЕГО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7"/>
            <a:ext cx="7588324" cy="1584176"/>
          </a:xfrm>
        </p:spPr>
        <p:txBody>
          <a:bodyPr/>
          <a:lstStyle/>
          <a:p>
            <a:r>
              <a:rPr lang="ru-RU" dirty="0" smtClean="0"/>
              <a:t> Здесь тоже интерактивная дорога: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888427" cy="51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МЫ тоже хотим!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2736304" cy="3240360"/>
          </a:xfrm>
        </p:spPr>
        <p:txBody>
          <a:bodyPr/>
          <a:lstStyle/>
          <a:p>
            <a:r>
              <a:rPr lang="ru-RU" dirty="0" smtClean="0"/>
              <a:t>Мы с мамой придумали игрушечный светофор  будущего, у которого работает </a:t>
            </a:r>
            <a:r>
              <a:rPr lang="en-US" dirty="0" smtClean="0"/>
              <a:t>Wi-Fi</a:t>
            </a:r>
            <a:r>
              <a:rPr lang="ru-RU" dirty="0" smtClean="0"/>
              <a:t>, дизайн  похож на  телефон марки</a:t>
            </a:r>
            <a:r>
              <a:rPr lang="en-US" dirty="0"/>
              <a:t> </a:t>
            </a:r>
            <a:r>
              <a:rPr lang="en-US" dirty="0" smtClean="0"/>
              <a:t>Apple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31710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5"/>
            <a:ext cx="7660332" cy="792089"/>
          </a:xfrm>
        </p:spPr>
        <p:txBody>
          <a:bodyPr/>
          <a:lstStyle/>
          <a:p>
            <a:r>
              <a:rPr lang="ru-RU" dirty="0" smtClean="0"/>
              <a:t>Мои друзья из группы тоже захотели сделать светофоры. В результате, у нас получилась целая выставка!!!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061215" cy="529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2808312" cy="2592288"/>
          </a:xfrm>
        </p:spPr>
        <p:txBody>
          <a:bodyPr/>
          <a:lstStyle/>
          <a:p>
            <a:r>
              <a:rPr lang="ru-RU" dirty="0" smtClean="0"/>
              <a:t>Мое исследование закончено. Я узнала все, что хотела знать о светофорах. Это было интересно. Надеюсь, и вам тоже.</a:t>
            </a:r>
          </a:p>
          <a:p>
            <a:r>
              <a:rPr lang="ru-RU" dirty="0"/>
              <a:t> </a:t>
            </a: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4783460" cy="63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Давайте познакомимся!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9"/>
            <a:ext cx="8020372" cy="600180"/>
          </a:xfrm>
        </p:spPr>
        <p:txBody>
          <a:bodyPr/>
          <a:lstStyle/>
          <a:p>
            <a:r>
              <a:rPr lang="ru-RU" dirty="0" smtClean="0"/>
              <a:t>Здравствуйте, меня зовут Вероника Миронова. Я воспитанница детского сада «Успех»    с. </a:t>
            </a:r>
            <a:r>
              <a:rPr lang="ru-RU" dirty="0" err="1" smtClean="0"/>
              <a:t>Кабанск</a:t>
            </a:r>
            <a:r>
              <a:rPr lang="ru-RU" dirty="0" smtClean="0"/>
              <a:t>.  Мне  6 лет.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700808"/>
            <a:ext cx="5596937" cy="49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Исследование  Вероники </a:t>
            </a:r>
            <a:r>
              <a:rPr lang="ru-RU" dirty="0" err="1" smtClean="0">
                <a:solidFill>
                  <a:srgbClr val="0070C0"/>
                </a:solidFill>
              </a:rPr>
              <a:t>мироновой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755650" y="1052513"/>
            <a:ext cx="2736230" cy="554483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Недавно мы с моими друзьями и воспитателями играли  в специальном городке дорожных знаков, который есть у нас в детском саду.  Мы изображали пешеходов и автомобилистов. Мы двигались по сигналу светофора. Это было весело и интересно. Светофоры в этом городке как настоящие, они светятся и переключаются. Я такие видела в г. Улан-Удэ, когда ездила туда с папой. </a:t>
            </a:r>
          </a:p>
          <a:p>
            <a:r>
              <a:rPr lang="ru-RU" dirty="0" smtClean="0"/>
              <a:t>Мне стало интересно. Я рассматривала  светофоры и захотела побольше узнать  о них : откуда они появились, кто их придумал, что значит слово «светофор»</a:t>
            </a:r>
          </a:p>
          <a:p>
            <a:pPr algn="r"/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12" y="1700808"/>
            <a:ext cx="457927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НАЧАЛО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052736"/>
            <a:ext cx="4203948" cy="5400600"/>
          </a:xfrm>
        </p:spPr>
        <p:txBody>
          <a:bodyPr/>
          <a:lstStyle/>
          <a:p>
            <a:r>
              <a:rPr lang="ru-RU" dirty="0" smtClean="0"/>
              <a:t>Дома я спросила у мамы об этом.  И мы вместе посмотрели видео о светофорах. Я узнала, что свето- фор значит «несущий свет «от русского слова свет и греческого «фор» . И они не всегда были такими. Первый светофор был таким, как на фото.  Он появился очень давно (154г г. </a:t>
            </a:r>
            <a:r>
              <a:rPr lang="ru-RU" dirty="0"/>
              <a:t>н</a:t>
            </a:r>
            <a:r>
              <a:rPr lang="ru-RU" dirty="0" smtClean="0"/>
              <a:t>азад). Им управляли вручную. У него были крылышки: если они поднимались, это значило «стоп», если </a:t>
            </a:r>
            <a:r>
              <a:rPr lang="ru-RU" dirty="0"/>
              <a:t>о</a:t>
            </a:r>
            <a:r>
              <a:rPr lang="ru-RU" dirty="0" smtClean="0"/>
              <a:t>пускались – можно двигаться.  Появился он в Англии, в Лондоне. Изобретатель </a:t>
            </a:r>
            <a:r>
              <a:rPr lang="ru-RU" dirty="0" err="1" smtClean="0"/>
              <a:t>Дж.Найт</a:t>
            </a:r>
            <a:r>
              <a:rPr lang="ru-RU" dirty="0" smtClean="0"/>
              <a:t> взял за основу ж</a:t>
            </a:r>
            <a:r>
              <a:rPr lang="en-US" dirty="0" smtClean="0"/>
              <a:t>/</a:t>
            </a:r>
            <a:r>
              <a:rPr lang="ru-RU" dirty="0" smtClean="0"/>
              <a:t>дорожный семафор. Также, на столбе подвешивали фонарь, с одной стороны  с зеленым стеклом, а с другой красным. Он был газовый и поэтому опасный .Однажды он взорвался и смертельно ранил полисмена, который им управлял.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412776"/>
            <a:ext cx="393643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было дальше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3240360"/>
          </a:xfrm>
        </p:spPr>
        <p:txBody>
          <a:bodyPr/>
          <a:lstStyle/>
          <a:p>
            <a:r>
              <a:rPr lang="ru-RU" dirty="0" smtClean="0"/>
              <a:t>В современном виде светофор появился в 1920 г. </a:t>
            </a:r>
            <a:r>
              <a:rPr lang="ru-RU" dirty="0"/>
              <a:t>в</a:t>
            </a:r>
            <a:r>
              <a:rPr lang="ru-RU" dirty="0" smtClean="0"/>
              <a:t> Америке. Его автором был полицейский. Оказывается , сначала цвета  светофора были:  </a:t>
            </a:r>
          </a:p>
          <a:p>
            <a:r>
              <a:rPr lang="ru-RU" dirty="0" smtClean="0"/>
              <a:t>Белый – разрешено движение</a:t>
            </a:r>
          </a:p>
          <a:p>
            <a:r>
              <a:rPr lang="ru-RU" dirty="0" smtClean="0"/>
              <a:t>Красный – внимание</a:t>
            </a:r>
          </a:p>
          <a:p>
            <a:r>
              <a:rPr lang="ru-RU" dirty="0" smtClean="0"/>
              <a:t>Зеленый -  запрещено движение</a:t>
            </a:r>
          </a:p>
          <a:p>
            <a:r>
              <a:rPr lang="ru-RU" dirty="0" smtClean="0"/>
              <a:t>Но оказалось, что белый цвет не все  могут разглядеть и поэтому с 40-х годов цвета  светофора стали как сейчас:   красный – стой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желтый -  внимание</a:t>
            </a:r>
          </a:p>
          <a:p>
            <a:r>
              <a:rPr lang="ru-RU" dirty="0" smtClean="0"/>
              <a:t>                                                            зеленый -  иди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77" y="3212976"/>
            <a:ext cx="2339132" cy="34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Современные светофоры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2016224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Сейчас светофоры электрические, </a:t>
            </a:r>
            <a:r>
              <a:rPr lang="ru-RU" dirty="0" err="1" smtClean="0"/>
              <a:t>разнообраз-ные</a:t>
            </a:r>
            <a:r>
              <a:rPr lang="ru-RU" dirty="0" smtClean="0"/>
              <a:t>, некоторые отсчитывают время, (обратный отсчет), сколько еще будет гореть тот или иной свет. Появились светофоры со смайликами… а в остальном они похожи.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3816424" cy="2862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80928"/>
            <a:ext cx="24003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Светофоры будущего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00629"/>
            <a:ext cx="7416824" cy="1680299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Теперь мне стало интересно , а какие светофоры могут появиться в будущем? Что можно в них поменять?</a:t>
            </a:r>
          </a:p>
          <a:p>
            <a:r>
              <a:rPr lang="ru-RU" sz="1400" dirty="0" smtClean="0"/>
              <a:t>Я спросила об этом у наших воспитателей. И мы вместе с ними и с другими детьми посмотрели видео о светофорах будущего. Это было очень интересно!</a:t>
            </a:r>
          </a:p>
          <a:p>
            <a:r>
              <a:rPr lang="ru-RU" sz="1400" dirty="0" smtClean="0"/>
              <a:t>Больше всего мне понравилась стена - голограмма  - ее создают лазерные лучи. Если пешеходы идут по «зебре», красная стена появляется перед автомобилями. И наоборот.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22" y="2780928"/>
            <a:ext cx="5039881" cy="37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7"/>
            <a:ext cx="7588324" cy="792088"/>
          </a:xfrm>
        </p:spPr>
        <p:txBody>
          <a:bodyPr/>
          <a:lstStyle/>
          <a:p>
            <a:r>
              <a:rPr lang="ru-RU" dirty="0" smtClean="0"/>
              <a:t>Еще мне понравились светофоры, которые на время, которое  пешеходы ждут зеленый свет, показывают физические упражнения. Это весело и полезно.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6888427" cy="51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97152"/>
            <a:ext cx="7660332" cy="1656184"/>
          </a:xfrm>
        </p:spPr>
        <p:txBody>
          <a:bodyPr/>
          <a:lstStyle/>
          <a:p>
            <a:r>
              <a:rPr lang="ru-RU" dirty="0" smtClean="0"/>
              <a:t>  А здесь, если пешеходы на зеленый свет переходят дорогу, под их ногами загораются зеленые круги. А если нарушают – загораются красные круги..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5928320" cy="44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1588</TotalTime>
  <Words>581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СВЕТОФОР  БУДУЩЕГО</vt:lpstr>
      <vt:lpstr>Давайте познакомимся!</vt:lpstr>
      <vt:lpstr>Исследование  Вероники мироновой</vt:lpstr>
      <vt:lpstr>НАЧАЛО</vt:lpstr>
      <vt:lpstr>Что было дальше</vt:lpstr>
      <vt:lpstr>Современные светофоры</vt:lpstr>
      <vt:lpstr>Светофоры будущего</vt:lpstr>
      <vt:lpstr>Презентация PowerPoint</vt:lpstr>
      <vt:lpstr>Презентация PowerPoint</vt:lpstr>
      <vt:lpstr>Презентация PowerPoint</vt:lpstr>
      <vt:lpstr>МЫ тоже хотим!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СВЕТОФОР  БУДУЩЕГО</dc:title>
  <dc:creator>класс</dc:creator>
  <cp:lastModifiedBy>пк</cp:lastModifiedBy>
  <cp:revision>22</cp:revision>
  <dcterms:created xsi:type="dcterms:W3CDTF">2021-11-16T04:40:26Z</dcterms:created>
  <dcterms:modified xsi:type="dcterms:W3CDTF">2022-02-22T04:35:05Z</dcterms:modified>
</cp:coreProperties>
</file>