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ocuments\Марина\Почемучка\птицы2\63103111_ptic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47974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63688" y="332656"/>
            <a:ext cx="55446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Птицы Бурятии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арина\Documents\Марина\2015-2016\птицы\67195230_v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0688"/>
            <a:ext cx="6840760" cy="51305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19872" y="5877272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Воробей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ocuments\Марина\2015-2016\птицы\3a18bf87eb91503e95c08dcfc488e0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8640"/>
            <a:ext cx="5665490" cy="60755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80112" y="3140968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Трясогузка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на\Documents\Марина\2015-2016\птицы\db3dd9035120cb2ffd0ba72d4d1891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620000" cy="50768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19872" y="573325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Баклан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ocuments\Марина\2015-2016\птицы\de62e1e980b55e78838e0a13e794b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90575"/>
            <a:ext cx="7620000" cy="52768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31840" y="6150114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Синехвостка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рина\Documents\Марина\2015-2016\птицы\oljapka-animal-reader.ru-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0" y="-61913"/>
            <a:ext cx="10477500" cy="69818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4797152"/>
            <a:ext cx="3347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Оляпка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рина\Documents\Марина\2015-2016\птицы\1384443658_dendrocopos_major_2_martin_mecnarowski1.jpg"/>
          <p:cNvPicPr>
            <a:picLocks noChangeAspect="1" noChangeArrowheads="1"/>
          </p:cNvPicPr>
          <p:nvPr/>
        </p:nvPicPr>
        <p:blipFill>
          <a:blip r:embed="rId2" cstate="print"/>
          <a:srcRect r="21551" b="1837"/>
          <a:stretch>
            <a:fillRect/>
          </a:stretch>
        </p:blipFill>
        <p:spPr bwMode="auto">
          <a:xfrm>
            <a:off x="1619672" y="404664"/>
            <a:ext cx="5832648" cy="535973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07904" y="5805264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Дятел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Марина\Documents\Марина\2015-2016\птицы\54b9319a563462753aa582e82d27d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0"/>
            <a:ext cx="6332934" cy="47497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43808" y="5589240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Сокол-сапсан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рина\Documents\Марина\2015-2016\птицы\Ryabin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6672"/>
            <a:ext cx="6305550" cy="54768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87824" y="5949280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Свиристель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арина\Documents\Марина\2015-2016\птицы\Сизый-голубь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6984776" cy="52596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51920" y="5877272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Голубь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11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 Гончарова</dc:creator>
  <cp:lastModifiedBy>Марина</cp:lastModifiedBy>
  <cp:revision>8</cp:revision>
  <dcterms:created xsi:type="dcterms:W3CDTF">2016-04-17T14:24:11Z</dcterms:created>
  <dcterms:modified xsi:type="dcterms:W3CDTF">2016-04-17T15:36:18Z</dcterms:modified>
</cp:coreProperties>
</file>