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6" r:id="rId5"/>
    <p:sldId id="263" r:id="rId6"/>
    <p:sldId id="264" r:id="rId7"/>
    <p:sldId id="265" r:id="rId8"/>
    <p:sldId id="266" r:id="rId9"/>
    <p:sldId id="267" r:id="rId10"/>
    <p:sldId id="294" r:id="rId11"/>
    <p:sldId id="272" r:id="rId12"/>
    <p:sldId id="275" r:id="rId13"/>
    <p:sldId id="269" r:id="rId14"/>
    <p:sldId id="268" r:id="rId15"/>
    <p:sldId id="274" r:id="rId16"/>
    <p:sldId id="273" r:id="rId17"/>
    <p:sldId id="286" r:id="rId18"/>
    <p:sldId id="287" r:id="rId19"/>
    <p:sldId id="288" r:id="rId20"/>
    <p:sldId id="289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295B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48F8-0A33-468B-8FB9-2A9D6437016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4C2C2-A235-46C5-956D-40F442998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48F8-0A33-468B-8FB9-2A9D6437016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4C2C2-A235-46C5-956D-40F442998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48F8-0A33-468B-8FB9-2A9D6437016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4C2C2-A235-46C5-956D-40F442998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48F8-0A33-468B-8FB9-2A9D6437016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4C2C2-A235-46C5-956D-40F442998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48F8-0A33-468B-8FB9-2A9D6437016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4C2C2-A235-46C5-956D-40F442998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48F8-0A33-468B-8FB9-2A9D6437016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4C2C2-A235-46C5-956D-40F442998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48F8-0A33-468B-8FB9-2A9D6437016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4C2C2-A235-46C5-956D-40F442998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48F8-0A33-468B-8FB9-2A9D6437016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4C2C2-A235-46C5-956D-40F442998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48F8-0A33-468B-8FB9-2A9D6437016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4C2C2-A235-46C5-956D-40F442998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48F8-0A33-468B-8FB9-2A9D6437016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4C2C2-A235-46C5-956D-40F442998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48F8-0A33-468B-8FB9-2A9D6437016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4C2C2-A235-46C5-956D-40F442998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duotone>
              <a:prstClr val="black"/>
              <a:schemeClr val="accent3">
                <a:tint val="45000"/>
                <a:satMod val="400000"/>
              </a:schemeClr>
            </a:duotone>
            <a:lum bright="-8000" contrast="26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848F8-0A33-468B-8FB9-2A9D6437016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4C2C2-A235-46C5-956D-40F442998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img-fotki.yandex.ru/get/2/beregh11.0/0_1555_1f820d97_X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g.megaobzor.com/masha/2233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img1.liveinternet.ru/images/foto/b/3/21/2235021/f_11664949.gi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homefamily.rin.ru/images/articles/ow14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//upload.wikimedia.org/wikipedia/ru/2/2a/Crease_pattern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ru.wikipedia.org/wiki/%D0%A4%D0%B0%D0%B9%D0%BB:Wet-folding_bull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164307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ВОЛШЕБНОЕ  ИСКУССТВО - ОРИГАМИ  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5643578"/>
            <a:ext cx="6400800" cy="82390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Воспитатель 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Богидаева Т.П.</a:t>
            </a:r>
            <a:endParaRPr lang="ru-RU" sz="18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357422" y="2428868"/>
            <a:ext cx="4310075" cy="2631774"/>
          </a:xfrm>
          <a:prstGeom prst="round2DiagRect">
            <a:avLst>
              <a:gd name="adj1" fmla="val 22660"/>
              <a:gd name="adj2" fmla="val 0"/>
            </a:avLst>
          </a:prstGeom>
          <a:noFill/>
          <a:ln w="63500" cap="sq" cmpd="sng">
            <a:solidFill>
              <a:srgbClr val="002060"/>
            </a:solidFill>
            <a:prstDash val="solid"/>
            <a:beve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eativekangaroo.files.wordpress.com/2012/06/20120615-02072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71612"/>
            <a:ext cx="4003895" cy="3929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9" descr="origami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2571744"/>
            <a:ext cx="4172351" cy="4000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143240" y="357166"/>
            <a:ext cx="2836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 smtClean="0">
                <a:solidFill>
                  <a:srgbClr val="002060"/>
                </a:solidFill>
                <a:latin typeface="Comic Sans MS" pitchFamily="66" charset="0"/>
              </a:rPr>
              <a:t>Кусудама</a:t>
            </a:r>
            <a:endParaRPr lang="ru-RU" sz="4400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571480"/>
            <a:ext cx="71437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Оригами из денег</a:t>
            </a:r>
            <a:endParaRPr lang="ru-RU" sz="4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Picture 5" descr="61971353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29190" y="2071678"/>
            <a:ext cx="3810000" cy="44418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7" descr="67013303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2643182"/>
            <a:ext cx="4129008" cy="29289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4"/>
            <a:ext cx="79560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Железные модели оригами</a:t>
            </a:r>
            <a:endParaRPr lang="ru-RU" sz="4400" dirty="0">
              <a:solidFill>
                <a:srgbClr val="002060"/>
              </a:solidFill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000240"/>
            <a:ext cx="3868840" cy="4500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6" descr="слон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2643182"/>
            <a:ext cx="4239833" cy="32940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Интересные факты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5000660" cy="5143536"/>
          </a:xfrm>
        </p:spPr>
        <p:txBody>
          <a:bodyPr>
            <a:normAutofit fontScale="92500"/>
          </a:bodyPr>
          <a:lstStyle/>
          <a:p>
            <a:pPr>
              <a:spcBef>
                <a:spcPct val="0"/>
              </a:spcBef>
              <a:buFontTx/>
              <a:buChar char="•"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0"/>
              </a:spcBef>
              <a:buFontTx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Самый маленький японский журавлик был сложен из квадрата всего 1 мм.</a:t>
            </a:r>
          </a:p>
          <a:p>
            <a:pPr>
              <a:spcBef>
                <a:spcPct val="0"/>
              </a:spcBef>
              <a:buFontTx/>
              <a:buChar char="•"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0"/>
              </a:spcBef>
              <a:buFontTx/>
              <a:buChar char="•"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0"/>
              </a:spcBef>
              <a:buNone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0"/>
              </a:spcBef>
              <a:buFontTx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Гигантский журавлик изготовлен из квадрата со сторонами в 33 метра!</a:t>
            </a:r>
          </a:p>
          <a:p>
            <a:pPr>
              <a:spcBef>
                <a:spcPct val="0"/>
              </a:spcBef>
              <a:buFontTx/>
              <a:buChar char="•"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0"/>
              </a:spcBef>
              <a:buFontTx/>
              <a:buChar char="•"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0"/>
              </a:spcBef>
              <a:buFontTx/>
              <a:buChar char="•"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0"/>
              </a:spcBef>
              <a:buFontTx/>
              <a:buChar char="•"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0"/>
              </a:spcBef>
              <a:buFontTx/>
              <a:buChar char="•"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0"/>
              </a:spcBef>
              <a:buFontTx/>
              <a:buChar char="•"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0"/>
              </a:spcBef>
              <a:buFontTx/>
              <a:buChar char="•"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5" descr="Картинка 17 из 77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4214818"/>
            <a:ext cx="3635375" cy="2420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6" descr="1313569760_0-5[1]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14942" y="1357298"/>
            <a:ext cx="3637009" cy="2000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Значение  оригами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472518" cy="528641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ru-RU" sz="1600" b="1" dirty="0" smtClean="0">
                <a:solidFill>
                  <a:srgbClr val="66330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- </a:t>
            </a:r>
            <a:r>
              <a:rPr lang="ru-RU" sz="2400" b="1" dirty="0" smtClean="0">
                <a:solidFill>
                  <a:srgbClr val="002060"/>
                </a:solidFill>
              </a:rPr>
              <a:t>Оригами развивает мелкую моторику рук.</a:t>
            </a:r>
          </a:p>
          <a:p>
            <a:pPr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- Укрепляет внимание и усидчивость. </a:t>
            </a:r>
          </a:p>
          <a:p>
            <a:pPr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- Занятия оригами безопасны, ведь для работы не требуется ничего кроме бумаги.</a:t>
            </a:r>
          </a:p>
          <a:p>
            <a:pPr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- Развивает творчество (можно показать целый театр с помощью поделок оригами)</a:t>
            </a:r>
          </a:p>
          <a:p>
            <a:pPr>
              <a:buFont typeface="Wingdings" pitchFamily="2" charset="2"/>
              <a:buNone/>
            </a:pPr>
            <a:r>
              <a:rPr lang="ru-RU" altLang="ja-JP" sz="2400" b="1" dirty="0" smtClean="0">
                <a:solidFill>
                  <a:srgbClr val="002060"/>
                </a:solidFill>
              </a:rPr>
              <a:t> -  Развивает память, мышление, пространственное воображение, сообразительность</a:t>
            </a:r>
          </a:p>
          <a:p>
            <a:pPr>
              <a:buFont typeface="Wingdings" pitchFamily="2" charset="2"/>
              <a:buNone/>
            </a:pPr>
            <a:r>
              <a:rPr lang="ru-RU" altLang="ja-JP" sz="2400" b="1" dirty="0" smtClean="0">
                <a:solidFill>
                  <a:srgbClr val="002060"/>
                </a:solidFill>
              </a:rPr>
              <a:t> -  Оригами, гармонично развивает оба полушария головного мозга, движения пальцев становятся более точными. Ведь чтобы получилась красивая фигурка, нужны аккуратность, внимание, сосредоточенность.(это очень важно для тех, кто учится писать)</a:t>
            </a:r>
          </a:p>
          <a:p>
            <a:pPr>
              <a:lnSpc>
                <a:spcPct val="80000"/>
              </a:lnSpc>
            </a:pPr>
            <a:endParaRPr lang="ru-RU" altLang="ja-JP" sz="1600" b="1" dirty="0" smtClean="0">
              <a:solidFill>
                <a:srgbClr val="663300"/>
              </a:solidFill>
            </a:endParaRPr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Что дают ребенку занятия оригами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совершенствование координации тонких движений пальцев;</a:t>
            </a: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терпение и внимательность;</a:t>
            </a: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развитие способности четко формулировать мысль;</a:t>
            </a: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обучение элементам логического и абстрактного мышления;</a:t>
            </a: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развитие усидчивости, наблюдательности, памяти и пространственного конструирования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 Изготовление поделок из бумаги: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355600"/>
            <a:r>
              <a:rPr lang="ru-RU" dirty="0" smtClean="0">
                <a:solidFill>
                  <a:srgbClr val="002060"/>
                </a:solidFill>
              </a:rPr>
              <a:t>увлекает дошкольников;</a:t>
            </a:r>
          </a:p>
          <a:p>
            <a:pPr marL="0" indent="355600"/>
            <a:r>
              <a:rPr lang="ru-RU" dirty="0" smtClean="0">
                <a:solidFill>
                  <a:srgbClr val="002060"/>
                </a:solidFill>
              </a:rPr>
              <a:t>будит детское воображение;</a:t>
            </a:r>
          </a:p>
          <a:p>
            <a:pPr marL="0" indent="355600"/>
            <a:r>
              <a:rPr lang="ru-RU" dirty="0" smtClean="0">
                <a:solidFill>
                  <a:srgbClr val="002060"/>
                </a:solidFill>
              </a:rPr>
              <a:t>приносит радость детям, так как в руках ребенка бумага оживает и за считанные минуты превращается в цветы, животных, птиц, поражающих правдоподобием своих форм и замысловатостью силуэтов;</a:t>
            </a:r>
          </a:p>
          <a:p>
            <a:pPr marL="0" indent="355600"/>
            <a:r>
              <a:rPr lang="ru-RU" dirty="0" smtClean="0">
                <a:solidFill>
                  <a:srgbClr val="002060"/>
                </a:solidFill>
              </a:rPr>
              <a:t>развивает </a:t>
            </a:r>
            <a:r>
              <a:rPr lang="ru-RU" dirty="0" err="1" smtClean="0">
                <a:solidFill>
                  <a:srgbClr val="002060"/>
                </a:solidFill>
              </a:rPr>
              <a:t>креативность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Художественно – эстетическое развитие ребёнка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   Модели выполненные из цветной бумаги доставляют удовольствие своим видом, радуют глаз  создателя и зрителя</a:t>
            </a:r>
            <a:r>
              <a:rPr lang="ru-RU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</a:t>
            </a:r>
            <a:endParaRPr lang="ru-RU" dirty="0"/>
          </a:p>
        </p:txBody>
      </p:sp>
      <p:pic>
        <p:nvPicPr>
          <p:cNvPr id="4" name="Picture 12" descr="Рисунок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488" y="3071810"/>
            <a:ext cx="3879622" cy="33575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>
                <a:latin typeface="Arial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Приобщение ребёнка к общечеловеческим ценностям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Picture 5" descr="SDC1220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85720" y="2428868"/>
            <a:ext cx="4857784" cy="3357586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572132" y="1928803"/>
            <a:ext cx="3214710" cy="4536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Arial" charset="0"/>
              </a:rPr>
              <a:t>Оригами дает возможность выразить свои чувства близким в виде подарка, сделанного своими руками</a:t>
            </a:r>
            <a:endParaRPr lang="ru-RU" sz="2800" dirty="0">
              <a:solidFill>
                <a:srgbClr val="002060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Развитие речи </a:t>
            </a:r>
            <a:b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                дошкольников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44824"/>
            <a:ext cx="8352928" cy="45845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  </a:t>
            </a:r>
            <a:r>
              <a:rPr lang="ru-RU" sz="24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Оригами способствует развитию речи ребенка. Выполнив поделку ему необходимо о ней рассказать маме, бабушке, папе, другу и т.д. Ребенок неоднократно рассказывает как он делал, использует знакомые термины. Дети очень любят играть с поделками, обыгрывая знакомые произведения. Игрушки – оригами провоцируют детей на ведение диалога, что служит стимулирующим фактором для развития диалогической речи.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214422"/>
            <a:ext cx="864399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b="1" dirty="0" smtClean="0">
                <a:solidFill>
                  <a:srgbClr val="002060"/>
                </a:solidFill>
              </a:rPr>
              <a:t>Орига́ми— древнее искусство складывания фигурок из бумаги.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«Ори» в переводе с японского -  «складывать», «</a:t>
            </a:r>
            <a:r>
              <a:rPr lang="ru-RU" sz="3200" b="1" dirty="0" err="1" smtClean="0">
                <a:solidFill>
                  <a:srgbClr val="002060"/>
                </a:solidFill>
              </a:rPr>
              <a:t>Ками</a:t>
            </a:r>
            <a:r>
              <a:rPr lang="ru-RU" sz="3200" b="1" dirty="0" smtClean="0">
                <a:solidFill>
                  <a:srgbClr val="002060"/>
                </a:solidFill>
              </a:rPr>
              <a:t>» – бумага.</a:t>
            </a:r>
          </a:p>
          <a:p>
            <a:pPr algn="ctr"/>
            <a:r>
              <a:rPr lang="vi-VN" sz="2800" b="1" dirty="0" smtClean="0">
                <a:solidFill>
                  <a:srgbClr val="002060"/>
                </a:solidFill>
              </a:rPr>
              <a:t> Искусство оригами своими корнями уходит в древний Китай, где и была изобретена бумага. Первоначально оригами использовалось в религиозных обрядах. Долгое время этот вид искусства был доступен только представителям высших сословий, где признаком хорошего тона было владение техникой складывания из бумаги.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00232" y="285728"/>
            <a:ext cx="507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ОРИГАМИ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Развитие пространственного воображения, глазомера, внимания, памяти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8362132" cy="47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Lucida Sans Unicode" pitchFamily="34" charset="0"/>
              </a:rPr>
              <a:t>    </a:t>
            </a:r>
            <a:r>
              <a:rPr lang="ru-RU" sz="2400" dirty="0" smtClean="0">
                <a:solidFill>
                  <a:srgbClr val="002060"/>
                </a:solidFill>
                <a:latin typeface="Lucida Sans Unicode" pitchFamily="34" charset="0"/>
              </a:rPr>
              <a:t>На занятиях  оригами это  происходит автоматически. Каждое действие требует участие глаз, требует участие памяти (помнишь, как  мы делали?), внимания (пропустив операцию, не знаешь, что делать дальше) И так на каждом занятии. Но важно, что все это скрыто от ребенка, он просто делает поделку.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Lucida Sans Unicode" pitchFamily="34" charset="0"/>
              </a:rPr>
              <a:t>Оригами знакомит детей на практике с основными геометрический понятиями (угол, сторона, квадрат, прямоугольник и т. </a:t>
            </a:r>
            <a:r>
              <a:rPr lang="ru-RU" sz="2400" dirty="0" smtClean="0">
                <a:solidFill>
                  <a:srgbClr val="002060"/>
                </a:solidFill>
                <a:latin typeface="Lucida Sans Unicode" pitchFamily="34" charset="0"/>
              </a:rPr>
              <a:t>д.), одновременно происходит обогащение словаря специальными терминами.</a:t>
            </a:r>
            <a:endParaRPr lang="ru-RU" sz="2400" dirty="0" smtClean="0">
              <a:solidFill>
                <a:srgbClr val="002060"/>
              </a:solidFill>
              <a:latin typeface="Lucida Sans Unicode" pitchFamily="34" charset="0"/>
            </a:endParaRPr>
          </a:p>
          <a:p>
            <a:pPr>
              <a:buNone/>
            </a:pPr>
            <a:endParaRPr lang="ru-RU" sz="2600" dirty="0" smtClean="0">
              <a:solidFill>
                <a:srgbClr val="002060"/>
              </a:solidFill>
              <a:latin typeface="Lucida Sans Unicode" pitchFamily="34" charset="0"/>
            </a:endParaRP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000108"/>
            <a:ext cx="77867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 pitchFamily="66" charset="0"/>
                <a:cs typeface="Arial"/>
              </a:rPr>
              <a:t>Спасибо </a:t>
            </a:r>
          </a:p>
          <a:p>
            <a:pPr algn="ctr"/>
            <a:r>
              <a:rPr lang="ru-RU" sz="9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 pitchFamily="66" charset="0"/>
                <a:cs typeface="Arial"/>
              </a:rPr>
              <a:t>за </a:t>
            </a:r>
          </a:p>
          <a:p>
            <a:pPr algn="ctr"/>
            <a:r>
              <a:rPr lang="ru-RU" sz="9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 pitchFamily="66" charset="0"/>
                <a:cs typeface="Arial"/>
              </a:rPr>
              <a:t>внимание!</a:t>
            </a:r>
            <a:endParaRPr lang="ru-RU" sz="9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 pitchFamily="66" charset="0"/>
              <a:cs typeface="Arial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29444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Немного  истории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6286544" cy="5214974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90000"/>
              </a:lnSpc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      Две тысячи лет назад китайцы изобрели бумагу. Примерно тогда же и появилось искусство оригами. </a:t>
            </a:r>
          </a:p>
          <a:p>
            <a:pPr marL="457200" indent="-457200">
              <a:lnSpc>
                <a:spcPct val="90000"/>
              </a:lnSpc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      Но считается, что искусство оригами зародилось в Японии и оно даже старше, чем бумага. Первые фигурки оригами возникли  из искусства драпировки ткани при   изготовлении традиционной </a:t>
            </a:r>
          </a:p>
          <a:p>
            <a:pPr marL="0" indent="-457200">
              <a:spcBef>
                <a:spcPts val="0"/>
              </a:spcBef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      японской одежды.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endParaRPr lang="ru-RU" dirty="0"/>
          </a:p>
        </p:txBody>
      </p:sp>
      <p:pic>
        <p:nvPicPr>
          <p:cNvPr id="4" name="Picture 16" descr="Картинка 36 из 22894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43636" y="1285860"/>
            <a:ext cx="2654808" cy="2071702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Picture 18" descr="Картинка 30 из 20213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00760" y="4214818"/>
            <a:ext cx="2825262" cy="2286016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45720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j-lt"/>
              </a:rPr>
              <a:t>Знаменитый японский мастер оригами </a:t>
            </a:r>
            <a:r>
              <a:rPr lang="ru-RU" sz="3600" b="1" dirty="0" err="1" smtClean="0">
                <a:solidFill>
                  <a:srgbClr val="002060"/>
                </a:solidFill>
                <a:latin typeface="+mj-lt"/>
              </a:rPr>
              <a:t>Акира</a:t>
            </a:r>
            <a:r>
              <a:rPr lang="ru-RU" sz="36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+mj-lt"/>
              </a:rPr>
              <a:t>Йошизава</a:t>
            </a:r>
            <a:r>
              <a:rPr lang="ru-RU" sz="3600" b="1" dirty="0" smtClean="0">
                <a:solidFill>
                  <a:srgbClr val="002060"/>
                </a:solidFill>
                <a:latin typeface="+mj-lt"/>
              </a:rPr>
              <a:t> придумал «азбуку оригами». Это </a:t>
            </a:r>
            <a:r>
              <a:rPr lang="ru-RU" sz="3600" b="1" dirty="0" smtClean="0">
                <a:solidFill>
                  <a:srgbClr val="002060"/>
                </a:solidFill>
                <a:latin typeface="+mj-lt"/>
                <a:hlinkClick r:id="" action="ppaction://noaction"/>
              </a:rPr>
              <a:t>условные знаки </a:t>
            </a:r>
            <a:r>
              <a:rPr lang="ru-RU" sz="3600" b="1" dirty="0" smtClean="0">
                <a:solidFill>
                  <a:srgbClr val="002060"/>
                </a:solidFill>
                <a:latin typeface="+mj-lt"/>
              </a:rPr>
              <a:t>и </a:t>
            </a:r>
            <a:r>
              <a:rPr lang="ru-RU" sz="3600" b="1" dirty="0" smtClean="0">
                <a:solidFill>
                  <a:srgbClr val="002060"/>
                </a:solidFill>
                <a:latin typeface="+mj-lt"/>
                <a:hlinkClick r:id="" action="ppaction://noaction"/>
              </a:rPr>
              <a:t>базовые формы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86380" y="1643050"/>
            <a:ext cx="3535357" cy="4916909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9554" y="1785926"/>
            <a:ext cx="4714752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dirty="0" smtClean="0">
                <a:solidFill>
                  <a:srgbClr val="663300"/>
                </a:solidFill>
                <a:latin typeface="Comic Sans MS" pitchFamily="66" charset="0"/>
              </a:rPr>
              <a:t> </a:t>
            </a:r>
            <a:r>
              <a:rPr lang="ru-RU" sz="8000" dirty="0" smtClean="0">
                <a:solidFill>
                  <a:srgbClr val="002060"/>
                </a:solidFill>
                <a:latin typeface="Comic Sans MS" pitchFamily="66" charset="0"/>
              </a:rPr>
              <a:t>Виды</a:t>
            </a:r>
          </a:p>
          <a:p>
            <a:pPr algn="ctr"/>
            <a:r>
              <a:rPr lang="ru-RU" sz="8000" dirty="0" smtClean="0">
                <a:solidFill>
                  <a:srgbClr val="002060"/>
                </a:solidFill>
                <a:latin typeface="Comic Sans MS" pitchFamily="66" charset="0"/>
              </a:rPr>
              <a:t> оригами</a:t>
            </a:r>
            <a:endParaRPr lang="ru-RU" sz="8000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Простое  оригами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Picture 9" descr="Картинка 1 из 11571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357298"/>
            <a:ext cx="3848032" cy="38576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6" name="Picture 2" descr="http://www.origaminew.ru/images/smooth_gallery/ptitsa_mashushchaya_krilami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628" y="2500306"/>
            <a:ext cx="3786214" cy="39897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663300"/>
                </a:solidFill>
              </a:rPr>
              <a:t/>
            </a:r>
            <a:br>
              <a:rPr lang="ru-RU" dirty="0" smtClean="0">
                <a:solidFill>
                  <a:srgbClr val="66330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Модульное  оригами</a:t>
            </a:r>
            <a:r>
              <a:rPr lang="ru-RU" dirty="0" smtClean="0">
                <a:solidFill>
                  <a:srgbClr val="663300"/>
                </a:solidFill>
              </a:rPr>
              <a:t/>
            </a:r>
            <a:br>
              <a:rPr lang="ru-RU" dirty="0" smtClean="0">
                <a:solidFill>
                  <a:srgbClr val="663300"/>
                </a:solidFill>
              </a:rPr>
            </a:br>
            <a:endParaRPr lang="ru-RU" dirty="0"/>
          </a:p>
        </p:txBody>
      </p:sp>
      <p:pic>
        <p:nvPicPr>
          <p:cNvPr id="5122" name="Picture 2" descr="http://origamka.ru/uploads/posts/2012-01/1326306564_011.1.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3504" y="1000108"/>
            <a:ext cx="3500462" cy="46359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4" name="Picture 4" descr="http://img.vrukodelii.com/wp-content/uploads/2011/03/modulnoe-origami-cvety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2000240"/>
            <a:ext cx="3429024" cy="46473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663300"/>
                </a:solidFill>
                <a:latin typeface="Comic Sans MS" pitchFamily="66" charset="0"/>
              </a:rPr>
              <a:t/>
            </a:r>
            <a:br>
              <a:rPr lang="ru-RU" b="1" dirty="0" smtClean="0">
                <a:solidFill>
                  <a:srgbClr val="663300"/>
                </a:solidFill>
                <a:latin typeface="Comic Sans MS" pitchFamily="66" charset="0"/>
              </a:rPr>
            </a:br>
            <a:r>
              <a:rPr lang="ru-RU" sz="4900" b="1" dirty="0" smtClean="0">
                <a:solidFill>
                  <a:srgbClr val="002060"/>
                </a:solidFill>
                <a:latin typeface="Comic Sans MS" pitchFamily="66" charset="0"/>
              </a:rPr>
              <a:t>Паттерн</a:t>
            </a:r>
            <a:r>
              <a:rPr lang="ru-RU" sz="4900" dirty="0" smtClean="0">
                <a:solidFill>
                  <a:srgbClr val="002060"/>
                </a:solidFill>
              </a:rPr>
              <a:t/>
            </a:r>
            <a:br>
              <a:rPr lang="ru-RU" sz="4900" dirty="0" smtClean="0">
                <a:solidFill>
                  <a:srgbClr val="002060"/>
                </a:solidFill>
              </a:rPr>
            </a:br>
            <a:endParaRPr lang="ru-RU" sz="4900" dirty="0">
              <a:solidFill>
                <a:srgbClr val="002060"/>
              </a:solidFill>
            </a:endParaRPr>
          </a:p>
        </p:txBody>
      </p:sp>
      <p:pic>
        <p:nvPicPr>
          <p:cNvPr id="4" name="Picture 6" descr="Файл:Crease pattern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7686" y="3571876"/>
            <a:ext cx="4508500" cy="3000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https://c2.staticflickr.com/6/5035/7418156888_b2c76d775a_z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1" y="1285860"/>
            <a:ext cx="4500594" cy="30027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Мокрое  складывание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Picture 6" descr="300px-Wet-folding_bull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3214686"/>
            <a:ext cx="4071966" cy="33726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http://iloppmarknad.ru/wp-content/uploads/2014/08/mokr-snake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1285860"/>
            <a:ext cx="4205268" cy="30319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578</Words>
  <Application>Microsoft Office PowerPoint</Application>
  <PresentationFormat>Экран (4:3)</PresentationFormat>
  <Paragraphs>62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ВОЛШЕБНОЕ  ИСКУССТВО - ОРИГАМИ  </vt:lpstr>
      <vt:lpstr>Презентация PowerPoint</vt:lpstr>
      <vt:lpstr>Немного  истории</vt:lpstr>
      <vt:lpstr>Презентация PowerPoint</vt:lpstr>
      <vt:lpstr>Презентация PowerPoint</vt:lpstr>
      <vt:lpstr>Простое  оригами</vt:lpstr>
      <vt:lpstr> Модульное  оригами </vt:lpstr>
      <vt:lpstr> Паттерн </vt:lpstr>
      <vt:lpstr>Мокрое  складывание</vt:lpstr>
      <vt:lpstr>Презентация PowerPoint</vt:lpstr>
      <vt:lpstr>Презентация PowerPoint</vt:lpstr>
      <vt:lpstr>Презентация PowerPoint</vt:lpstr>
      <vt:lpstr>Интересные факты</vt:lpstr>
      <vt:lpstr>Значение  оригами</vt:lpstr>
      <vt:lpstr>Что дают ребенку занятия оригами</vt:lpstr>
      <vt:lpstr> Изготовление поделок из бумаги:</vt:lpstr>
      <vt:lpstr>Художественно – эстетическое развитие ребёнка</vt:lpstr>
      <vt:lpstr> Приобщение ребёнка к общечеловеческим ценностям</vt:lpstr>
      <vt:lpstr>Развитие речи                  дошкольников</vt:lpstr>
      <vt:lpstr>Развитие пространственного воображения, глазомера, внимания, памяти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гнорадшгнщшгщшнлрплжгнзщшнш8гненронол</dc:title>
  <dc:creator>Admin</dc:creator>
  <cp:lastModifiedBy>Татьяна</cp:lastModifiedBy>
  <cp:revision>61</cp:revision>
  <dcterms:created xsi:type="dcterms:W3CDTF">2015-05-18T16:17:49Z</dcterms:created>
  <dcterms:modified xsi:type="dcterms:W3CDTF">2018-10-21T09:57:30Z</dcterms:modified>
</cp:coreProperties>
</file>