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79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ED87A-B8FF-4795-847E-2825AFDFD7C8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F8F30D38-7306-485C-94BF-68279520C3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163492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ED87A-B8FF-4795-847E-2825AFDFD7C8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8F30D38-7306-485C-94BF-68279520C3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505677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ED87A-B8FF-4795-847E-2825AFDFD7C8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8F30D38-7306-485C-94BF-68279520C3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12076254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ED87A-B8FF-4795-847E-2825AFDFD7C8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8F30D38-7306-485C-94BF-68279520C3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85928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ED87A-B8FF-4795-847E-2825AFDFD7C8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8F30D38-7306-485C-94BF-68279520C3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35052553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ED87A-B8FF-4795-847E-2825AFDFD7C8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8F30D38-7306-485C-94BF-68279520C3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28140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ED87A-B8FF-4795-847E-2825AFDFD7C8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30D38-7306-485C-94BF-68279520C3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19247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ED87A-B8FF-4795-847E-2825AFDFD7C8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30D38-7306-485C-94BF-68279520C3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37565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ED87A-B8FF-4795-847E-2825AFDFD7C8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30D38-7306-485C-94BF-68279520C3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838045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ED87A-B8FF-4795-847E-2825AFDFD7C8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8F30D38-7306-485C-94BF-68279520C3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971531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ED87A-B8FF-4795-847E-2825AFDFD7C8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F8F30D38-7306-485C-94BF-68279520C3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751566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ED87A-B8FF-4795-847E-2825AFDFD7C8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F8F30D38-7306-485C-94BF-68279520C3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666964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ED87A-B8FF-4795-847E-2825AFDFD7C8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30D38-7306-485C-94BF-68279520C3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49444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ED87A-B8FF-4795-847E-2825AFDFD7C8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30D38-7306-485C-94BF-68279520C3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72127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ED87A-B8FF-4795-847E-2825AFDFD7C8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30D38-7306-485C-94BF-68279520C3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531987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ED87A-B8FF-4795-847E-2825AFDFD7C8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8F30D38-7306-485C-94BF-68279520C3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87076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4ED87A-B8FF-4795-847E-2825AFDFD7C8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F8F30D38-7306-485C-94BF-68279520C3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44826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45660"/>
            <a:ext cx="9144000" cy="326430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Проект в группе раннего возраста детского сада — Мыло пенится, смотрите!</a:t>
            </a:r>
            <a:br>
              <a:rPr lang="ru-RU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</a:br>
            <a:endParaRPr lang="ru-RU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38651" y="4038767"/>
            <a:ext cx="9144000" cy="1655762"/>
          </a:xfrm>
        </p:spPr>
        <p:txBody>
          <a:bodyPr>
            <a:normAutofit/>
          </a:bodyPr>
          <a:lstStyle/>
          <a:p>
            <a:pPr algn="r"/>
            <a:r>
              <a:rPr lang="ru-RU" sz="2400" b="1" u="sng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</a:t>
            </a:r>
            <a:r>
              <a:rPr lang="ru-RU" sz="24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b="1" i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Бабинцева</a:t>
            </a:r>
            <a:r>
              <a:rPr lang="ru-RU" sz="2400" b="1" i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Т.Н</a:t>
            </a:r>
            <a:r>
              <a:rPr lang="ru-RU" sz="2400" b="1" i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r"/>
            <a:r>
              <a:rPr lang="ru-RU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МАДОУ «Детский сад «Успех» с. </a:t>
            </a:r>
            <a:r>
              <a:rPr lang="ru-RU" sz="24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Кабанск</a:t>
            </a:r>
            <a:endParaRPr lang="ru-RU" sz="2400" b="1" i="1" cap="none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34638893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24084" y="515440"/>
            <a:ext cx="9729716" cy="4351338"/>
          </a:xfrm>
        </p:spPr>
        <p:txBody>
          <a:bodyPr/>
          <a:lstStyle/>
          <a:p>
            <a:r>
              <a:rPr lang="ru-RU" b="1" u="sng" dirty="0"/>
              <a:t>5 день:</a:t>
            </a:r>
            <a:endParaRPr lang="ru-RU" dirty="0"/>
          </a:p>
          <a:p>
            <a:r>
              <a:rPr lang="ru-RU" b="1" u="sng" dirty="0"/>
              <a:t>Игра «Помощники </a:t>
            </a:r>
            <a:r>
              <a:rPr lang="ru-RU" b="1" u="sng" dirty="0" err="1"/>
              <a:t>Мойдодыра</a:t>
            </a:r>
            <a:r>
              <a:rPr lang="ru-RU" b="1" u="sng" dirty="0"/>
              <a:t>»</a:t>
            </a:r>
            <a:endParaRPr lang="ru-RU" dirty="0"/>
          </a:p>
          <a:p>
            <a:r>
              <a:rPr lang="ru-RU" b="1" u="sng" dirty="0"/>
              <a:t>Цель:</a:t>
            </a:r>
            <a:r>
              <a:rPr lang="ru-RU" dirty="0"/>
              <a:t> Обогащение игрового опыта ,выполнение и закрепление практических действий о свойствах мыльной воды.</a:t>
            </a:r>
            <a:br>
              <a:rPr lang="ru-RU" dirty="0"/>
            </a:br>
            <a:r>
              <a:rPr lang="ru-RU" dirty="0"/>
              <a:t>Дети совместно с воспитателем «моют» кукольную посуду, ополаскивают её от пены, высушивают на полотенце.</a:t>
            </a:r>
            <a:br>
              <a:rPr lang="ru-RU" dirty="0"/>
            </a:br>
            <a:r>
              <a:rPr lang="ru-RU" dirty="0"/>
              <a:t>Вывод- мыльная вода отмывает «грязь».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3254" y="3664425"/>
            <a:ext cx="5280546" cy="277731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869" y="4063621"/>
            <a:ext cx="3936621" cy="221434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23339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u="sng" dirty="0" smtClean="0"/>
              <a:t>Вывод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67534" y="1607167"/>
            <a:ext cx="7232176" cy="435133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У </a:t>
            </a:r>
            <a:r>
              <a:rPr lang="ru-RU" dirty="0"/>
              <a:t>детей сформировались элементарные навыки поисковой деятельности, знания о свойствах пены.</a:t>
            </a:r>
            <a:br>
              <a:rPr lang="ru-RU" dirty="0"/>
            </a:br>
            <a:r>
              <a:rPr lang="ru-RU" dirty="0"/>
              <a:t>В рамках реализации проекта удалось вызвать у детей положительные эмоции от совместного общения со взрослыми и сверстниками, радость от чтения художественных произведений и пальчиковых игр.</a:t>
            </a:r>
            <a:br>
              <a:rPr lang="ru-RU" dirty="0"/>
            </a:br>
            <a:r>
              <a:rPr lang="ru-RU" dirty="0"/>
              <a:t>Родители стали активнее, стали принимать участие в совместной деятельности над проектом.</a:t>
            </a:r>
          </a:p>
          <a:p>
            <a:endParaRPr lang="ru-RU" dirty="0"/>
          </a:p>
        </p:txBody>
      </p:sp>
      <p:pic>
        <p:nvPicPr>
          <p:cNvPr id="4" name="Рисунок 4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55650" y="2349500"/>
            <a:ext cx="3744913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4592867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20086" y="1688958"/>
            <a:ext cx="10515600" cy="1325563"/>
          </a:xfrm>
        </p:spPr>
        <p:txBody>
          <a:bodyPr>
            <a:prstTxWarp prst="textCurveDown">
              <a:avLst/>
            </a:prstTxWarp>
          </a:bodyPr>
          <a:lstStyle/>
          <a:p>
            <a:r>
              <a:rPr lang="ru-RU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Спасибо</a:t>
            </a:r>
            <a:r>
              <a:rPr lang="ru-RU" b="1" dirty="0" smtClean="0">
                <a:ln w="50800"/>
                <a:solidFill>
                  <a:schemeClr val="bg1">
                    <a:lumMod val="1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за  внимание!!!</a:t>
            </a:r>
            <a:endParaRPr lang="ru-RU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95754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1155" y="1170532"/>
            <a:ext cx="10515600" cy="4351338"/>
          </a:xfrm>
        </p:spPr>
        <p:txBody>
          <a:bodyPr>
            <a:normAutofit/>
          </a:bodyPr>
          <a:lstStyle/>
          <a:p>
            <a:r>
              <a:rPr lang="ru-RU" b="1" i="1" dirty="0"/>
              <a:t>Актуальность:</a:t>
            </a:r>
            <a:endParaRPr lang="ru-RU" dirty="0"/>
          </a:p>
          <a:p>
            <a:r>
              <a:rPr lang="ru-RU" dirty="0"/>
              <a:t>Ребёнок любознателен. Склонен наблюдать, экспериментировать. Элементарное экспериментирование доступно уже детям с раннего возраста. Ведущим познавательным процессом в раннем возрасте является восприятие. </a:t>
            </a:r>
            <a:endParaRPr lang="ru-RU" dirty="0" smtClean="0"/>
          </a:p>
          <a:p>
            <a:r>
              <a:rPr lang="ru-RU" dirty="0" smtClean="0"/>
              <a:t>Игры </a:t>
            </a:r>
            <a:r>
              <a:rPr lang="ru-RU" dirty="0"/>
              <a:t>с мыльными пузырями — эта забава известна с давних времён привлекает как детей, так и взрослых.</a:t>
            </a:r>
            <a:br>
              <a:rPr lang="ru-RU" dirty="0"/>
            </a:br>
            <a:r>
              <a:rPr lang="ru-RU" dirty="0"/>
              <a:t>Это незабываемое и захватывающее зрелище способно привнести оживление в любой праздник.</a:t>
            </a:r>
            <a:br>
              <a:rPr lang="ru-RU" dirty="0"/>
            </a:br>
            <a:r>
              <a:rPr lang="ru-RU" dirty="0"/>
              <a:t>Для расширения представлений детей об окружающем мире, дальнейшего вовлечения детей в проектную деятельность, мною был разработан проект по знакомству с нетрадиционным материалом – пеной.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66007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3332" y="1186005"/>
            <a:ext cx="11655187" cy="5985894"/>
          </a:xfrm>
        </p:spPr>
        <p:txBody>
          <a:bodyPr>
            <a:normAutofit/>
          </a:bodyPr>
          <a:lstStyle/>
          <a:p>
            <a:r>
              <a:rPr lang="ru-RU" b="1" i="1" u="sng" dirty="0"/>
              <a:t>Цель:</a:t>
            </a:r>
            <a:r>
              <a:rPr lang="ru-RU" b="1" dirty="0"/>
              <a:t> </a:t>
            </a:r>
            <a:r>
              <a:rPr lang="ru-RU" dirty="0"/>
              <a:t>Знакомство с нетрадиционным материалом с пеной через игры-эксперименты.</a:t>
            </a:r>
          </a:p>
          <a:p>
            <a:r>
              <a:rPr lang="ru-RU" b="1" i="1" u="sng" dirty="0"/>
              <a:t>Задачи:</a:t>
            </a:r>
            <a:r>
              <a:rPr lang="ru-RU" dirty="0"/>
              <a:t> Развивать тактильные ощущения, эмоциональные восприятие, наблюдательность, навыки экспериментальной деятельности.</a:t>
            </a:r>
          </a:p>
          <a:p>
            <a:pPr lvl="0"/>
            <a:r>
              <a:rPr lang="ru-RU" dirty="0"/>
              <a:t>Побуждать к речевому общению.</a:t>
            </a:r>
          </a:p>
          <a:p>
            <a:pPr lvl="0"/>
            <a:r>
              <a:rPr lang="ru-RU" dirty="0"/>
              <a:t>Формировать представления о свойствах пены: «воздушная», «легкая».</a:t>
            </a:r>
          </a:p>
          <a:p>
            <a:r>
              <a:rPr lang="ru-RU" dirty="0"/>
              <a:t>При реализации проекта  использовались наглядные, практические и словесные методы: показ воспитателя, вопросы, беседа, игры с пеной.</a:t>
            </a:r>
          </a:p>
          <a:p>
            <a:r>
              <a:rPr lang="ru-RU" b="1" i="1" u="sng" dirty="0"/>
              <a:t>Вид проекта:</a:t>
            </a:r>
            <a:r>
              <a:rPr lang="ru-RU" dirty="0"/>
              <a:t> Краткосрочный, групповой — 1 месяц.</a:t>
            </a:r>
          </a:p>
          <a:p>
            <a:r>
              <a:rPr lang="ru-RU" b="1" i="1" u="sng" dirty="0"/>
              <a:t>Участники проекта:</a:t>
            </a:r>
            <a:r>
              <a:rPr lang="ru-RU" b="1" dirty="0"/>
              <a:t> </a:t>
            </a:r>
            <a:r>
              <a:rPr lang="ru-RU" dirty="0"/>
              <a:t>Дети, родители, воспитатели.</a:t>
            </a:r>
          </a:p>
          <a:p>
            <a:r>
              <a:rPr lang="ru-RU" b="1" i="1" u="sng" dirty="0"/>
              <a:t>Оборудование:</a:t>
            </a:r>
            <a:r>
              <a:rPr lang="ru-RU" b="1" dirty="0"/>
              <a:t> </a:t>
            </a:r>
            <a:r>
              <a:rPr lang="ru-RU" dirty="0"/>
              <a:t>Тазы с водой, трубочки, мыло, мыльные пузыри, зеркало, кукольная посуда, мелкие игрушки (тонущие).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187608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 smtClean="0"/>
              <a:t>I . Подготовительный этап: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8585" y="1792406"/>
            <a:ext cx="8915400" cy="3777622"/>
          </a:xfrm>
        </p:spPr>
        <p:txBody>
          <a:bodyPr/>
          <a:lstStyle/>
          <a:p>
            <a:pPr algn="ctr">
              <a:buFont typeface="Wingdings" panose="05000000000000000000" pitchFamily="2" charset="2"/>
              <a:buChar char="Ø"/>
            </a:pPr>
            <a:r>
              <a:rPr lang="ru-RU" dirty="0" smtClean="0"/>
              <a:t>Наблюдение </a:t>
            </a:r>
            <a:r>
              <a:rPr lang="ru-RU" dirty="0"/>
              <a:t>за детьми.</a:t>
            </a:r>
            <a:br>
              <a:rPr lang="ru-RU" dirty="0"/>
            </a:br>
            <a:r>
              <a:rPr lang="ru-RU" dirty="0"/>
              <a:t>Обсуждение темы, определение целей, задач проекта.</a:t>
            </a:r>
            <a:br>
              <a:rPr lang="ru-RU" dirty="0"/>
            </a:br>
            <a:r>
              <a:rPr lang="ru-RU" dirty="0"/>
              <a:t>Организация предметно-развивающей среды.</a:t>
            </a:r>
            <a:br>
              <a:rPr lang="ru-RU" dirty="0"/>
            </a:br>
            <a:r>
              <a:rPr lang="ru-RU" dirty="0"/>
              <a:t>Подборка литературы, игр, иллюстрации.</a:t>
            </a:r>
            <a:br>
              <a:rPr lang="ru-RU" dirty="0"/>
            </a:br>
            <a:r>
              <a:rPr lang="ru-RU" dirty="0"/>
              <a:t>Обсуждение с родителями предстоящих мероприятий.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4039" y="3681217"/>
            <a:ext cx="5040573" cy="283532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933690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u="sng" dirty="0"/>
              <a:t>II .Основной этап реализации проекта: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61601"/>
            <a:ext cx="10515600" cy="4351338"/>
          </a:xfrm>
        </p:spPr>
        <p:txBody>
          <a:bodyPr/>
          <a:lstStyle/>
          <a:p>
            <a:r>
              <a:rPr lang="ru-RU" b="1" u="sng" dirty="0"/>
              <a:t>1 день :</a:t>
            </a:r>
            <a:r>
              <a:rPr lang="ru-RU" u="sng" dirty="0"/>
              <a:t/>
            </a:r>
            <a:br>
              <a:rPr lang="ru-RU" u="sng" dirty="0"/>
            </a:br>
            <a:r>
              <a:rPr lang="ru-RU" dirty="0"/>
              <a:t>Пальчиковая игра «</a:t>
            </a:r>
            <a:r>
              <a:rPr lang="ru-RU" dirty="0" err="1"/>
              <a:t>Умывалочка</a:t>
            </a:r>
            <a:r>
              <a:rPr lang="ru-RU" dirty="0"/>
              <a:t>»</a:t>
            </a:r>
            <a:br>
              <a:rPr lang="ru-RU" dirty="0"/>
            </a:br>
            <a:r>
              <a:rPr lang="ru-RU" dirty="0"/>
              <a:t>Цель : Развитие мелкой моторики, активизация словаря.</a:t>
            </a:r>
            <a:br>
              <a:rPr lang="ru-RU" dirty="0"/>
            </a:br>
            <a:r>
              <a:rPr lang="ru-RU" dirty="0"/>
              <a:t>Мы помыли наши ручки (трут ладонью об ладонь).</a:t>
            </a:r>
            <a:br>
              <a:rPr lang="ru-RU" dirty="0"/>
            </a:br>
            <a:r>
              <a:rPr lang="ru-RU" dirty="0"/>
              <a:t>Раз, два, три. Раз, два, три (по три хлопка).</a:t>
            </a:r>
            <a:br>
              <a:rPr lang="ru-RU" dirty="0"/>
            </a:br>
            <a:r>
              <a:rPr lang="ru-RU" dirty="0"/>
              <a:t>А над ручками, как тучки (руки вверх).</a:t>
            </a:r>
            <a:br>
              <a:rPr lang="ru-RU" dirty="0"/>
            </a:br>
            <a:r>
              <a:rPr lang="ru-RU" dirty="0"/>
              <a:t>Пузыри… пузыри… (прыжки, руки на поясе).</a:t>
            </a:r>
          </a:p>
          <a:p>
            <a:endParaRPr lang="ru-RU" dirty="0"/>
          </a:p>
        </p:txBody>
      </p:sp>
      <p:pic>
        <p:nvPicPr>
          <p:cNvPr id="4" name="Рисунок 3" descr="G:\мыло\IMG_20171016_163600.jpg"/>
          <p:cNvPicPr/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5881" y="3843451"/>
            <a:ext cx="3452742" cy="22382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6303" y="3883797"/>
            <a:ext cx="4562903" cy="256663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903791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76400" y="597326"/>
            <a:ext cx="10515600" cy="4351338"/>
          </a:xfrm>
        </p:spPr>
        <p:txBody>
          <a:bodyPr/>
          <a:lstStyle/>
          <a:p>
            <a:r>
              <a:rPr lang="ru-RU" b="1" u="sng" dirty="0"/>
              <a:t>Игра «Сделаем пену»</a:t>
            </a:r>
            <a:endParaRPr lang="ru-RU" dirty="0"/>
          </a:p>
          <a:p>
            <a:r>
              <a:rPr lang="ru-RU" b="1" u="sng" dirty="0"/>
              <a:t>Цель:</a:t>
            </a:r>
            <a:r>
              <a:rPr lang="ru-RU" dirty="0"/>
              <a:t> Уточнить знания о свойствах воды( вода пенится ).</a:t>
            </a:r>
            <a:br>
              <a:rPr lang="ru-RU" dirty="0"/>
            </a:br>
            <a:r>
              <a:rPr lang="ru-RU" dirty="0"/>
              <a:t>В таз с тёплой водой (на дно добавляем жидкое мыло).</a:t>
            </a:r>
            <a:br>
              <a:rPr lang="ru-RU" dirty="0"/>
            </a:br>
            <a:r>
              <a:rPr lang="ru-RU" dirty="0"/>
              <a:t>Предложить детям воду потрогать, затем венчиком взбить воду , постепенно начинает появляться пена, все больше и больше.</a:t>
            </a:r>
            <a:br>
              <a:rPr lang="ru-RU" dirty="0"/>
            </a:br>
            <a:r>
              <a:rPr lang="ru-RU" dirty="0"/>
              <a:t>Предложить детям потрогать пену, поиграть ею, можно подуть.</a:t>
            </a:r>
            <a:br>
              <a:rPr lang="ru-RU" dirty="0"/>
            </a:br>
            <a:r>
              <a:rPr lang="ru-RU" dirty="0"/>
              <a:t>Вывод – мыло в воде – появляется пена.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4191" y="3460383"/>
            <a:ext cx="5847307" cy="297656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638328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48134" y="297077"/>
            <a:ext cx="10515600" cy="4351338"/>
          </a:xfrm>
        </p:spPr>
        <p:txBody>
          <a:bodyPr>
            <a:normAutofit/>
          </a:bodyPr>
          <a:lstStyle/>
          <a:p>
            <a:r>
              <a:rPr lang="ru-RU" b="1" u="sng" dirty="0"/>
              <a:t>2 день:</a:t>
            </a:r>
            <a:endParaRPr lang="ru-RU" dirty="0"/>
          </a:p>
          <a:p>
            <a:r>
              <a:rPr lang="ru-RU" b="1" u="sng" dirty="0"/>
              <a:t>«Игра-эксперимент «Пенка на ладошках!»</a:t>
            </a:r>
            <a:endParaRPr lang="ru-RU" dirty="0"/>
          </a:p>
          <a:p>
            <a:r>
              <a:rPr lang="ru-RU" b="1" u="sng" dirty="0"/>
              <a:t>Цель:</a:t>
            </a:r>
            <a:r>
              <a:rPr lang="ru-RU" dirty="0"/>
              <a:t> учить ребенка намыливать руки с внешней и внутренней стороны до образования пены «</a:t>
            </a:r>
            <a:r>
              <a:rPr lang="ru-RU" dirty="0" err="1"/>
              <a:t>перчаточек</a:t>
            </a:r>
            <a:r>
              <a:rPr lang="ru-RU" dirty="0"/>
              <a:t>»</a:t>
            </a:r>
            <a:br>
              <a:rPr lang="ru-RU" dirty="0"/>
            </a:br>
            <a:r>
              <a:rPr lang="ru-RU" dirty="0"/>
              <a:t>Активизация словаря : (мыльница, мыло, мыльная)</a:t>
            </a:r>
            <a:br>
              <a:rPr lang="ru-RU" dirty="0"/>
            </a:br>
            <a:r>
              <a:rPr lang="ru-RU" dirty="0"/>
              <a:t>Ладушки, ладушки, с мылом моем лапушки,</a:t>
            </a:r>
            <a:br>
              <a:rPr lang="ru-RU" dirty="0"/>
            </a:br>
            <a:r>
              <a:rPr lang="ru-RU" dirty="0"/>
              <a:t>Чистые ладошки, вот вам хлеб, да ложки!</a:t>
            </a:r>
            <a:br>
              <a:rPr lang="ru-RU" dirty="0"/>
            </a:br>
            <a:r>
              <a:rPr lang="ru-RU" dirty="0"/>
              <a:t>В кране булькает вода. Очень даже здорово!</a:t>
            </a:r>
            <a:br>
              <a:rPr lang="ru-RU" dirty="0"/>
            </a:br>
            <a:r>
              <a:rPr lang="ru-RU" dirty="0"/>
              <a:t>Моет рученьки сама Машенька (взрослый называет имя ребенка).</a:t>
            </a:r>
            <a:br>
              <a:rPr lang="ru-RU" dirty="0"/>
            </a:br>
            <a:r>
              <a:rPr lang="ru-RU" dirty="0"/>
              <a:t>Знаем, знаем да, да, да! Где тут прячется вода!</a:t>
            </a:r>
          </a:p>
          <a:p>
            <a:endParaRPr lang="ru-RU" dirty="0"/>
          </a:p>
        </p:txBody>
      </p:sp>
      <p:pic>
        <p:nvPicPr>
          <p:cNvPr id="4" name="Рисунок 3" descr="G:\мыло\IMG_20171016_162341.jpg"/>
          <p:cNvPicPr/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641" y="4380931"/>
            <a:ext cx="4451738" cy="227903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G:\мыло\IMG_20171016_162627.jpg"/>
          <p:cNvPicPr/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897" y="4380931"/>
            <a:ext cx="3848669" cy="21148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9958300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14901" y="423081"/>
            <a:ext cx="9838899" cy="5753882"/>
          </a:xfrm>
        </p:spPr>
        <p:txBody>
          <a:bodyPr>
            <a:normAutofit/>
          </a:bodyPr>
          <a:lstStyle/>
          <a:p>
            <a:r>
              <a:rPr lang="ru-RU" b="1" u="sng" dirty="0"/>
              <a:t>3 день:</a:t>
            </a:r>
            <a:endParaRPr lang="ru-RU" dirty="0"/>
          </a:p>
          <a:p>
            <a:r>
              <a:rPr lang="ru-RU" b="1" u="sng" dirty="0"/>
              <a:t>Игра- эксперимент «Поймай пузыри!»</a:t>
            </a:r>
            <a:endParaRPr lang="ru-RU" dirty="0"/>
          </a:p>
          <a:p>
            <a:r>
              <a:rPr lang="ru-RU" b="1" u="sng" dirty="0"/>
              <a:t>Цель:</a:t>
            </a:r>
            <a:r>
              <a:rPr lang="ru-RU" dirty="0"/>
              <a:t> Развивать тактильные ощущения. Закреплять представления о свойствах пены(лёгкая, воздушная).Под стихотворение дети совместно с воспитателем выдувают пузыри.</a:t>
            </a:r>
            <a:br>
              <a:rPr lang="ru-RU" dirty="0"/>
            </a:br>
            <a:r>
              <a:rPr lang="ru-RU" dirty="0"/>
              <a:t>Открываем колпачки,</a:t>
            </a:r>
            <a:br>
              <a:rPr lang="ru-RU" dirty="0"/>
            </a:br>
            <a:r>
              <a:rPr lang="ru-RU" dirty="0"/>
              <a:t>Выдуваем пузыри,</a:t>
            </a:r>
            <a:br>
              <a:rPr lang="ru-RU" dirty="0"/>
            </a:br>
            <a:r>
              <a:rPr lang="ru-RU" dirty="0"/>
              <a:t>Вот такие – посмотри!</a:t>
            </a:r>
            <a:br>
              <a:rPr lang="ru-RU" dirty="0"/>
            </a:br>
            <a:r>
              <a:rPr lang="ru-RU" dirty="0"/>
              <a:t>Все они воздушные!</a:t>
            </a:r>
            <a:br>
              <a:rPr lang="ru-RU" dirty="0"/>
            </a:br>
            <a:r>
              <a:rPr lang="ru-RU" dirty="0"/>
              <a:t>И очень непослушные!</a:t>
            </a:r>
            <a:br>
              <a:rPr lang="ru-RU" dirty="0"/>
            </a:br>
            <a:r>
              <a:rPr lang="ru-RU" dirty="0"/>
              <a:t>Как бы нам их поймать –</a:t>
            </a:r>
          </a:p>
          <a:p>
            <a:r>
              <a:rPr lang="ru-RU" b="1" u="sng" dirty="0"/>
              <a:t>На ладошке подержать!</a:t>
            </a:r>
            <a:endParaRPr lang="ru-RU" dirty="0"/>
          </a:p>
          <a:p>
            <a:r>
              <a:rPr lang="ru-RU" b="1" u="sng" dirty="0"/>
              <a:t>Игра- эксперимент «Дорожки по зеркалу»</a:t>
            </a:r>
            <a:endParaRPr lang="ru-RU" dirty="0"/>
          </a:p>
          <a:p>
            <a:r>
              <a:rPr lang="ru-RU" b="1" u="sng" dirty="0"/>
              <a:t>Цель:</a:t>
            </a:r>
            <a:r>
              <a:rPr lang="ru-RU" dirty="0"/>
              <a:t> Развивать творческое мышление, мелкой моторики.</a:t>
            </a:r>
            <a:br>
              <a:rPr lang="ru-RU" dirty="0"/>
            </a:br>
            <a:r>
              <a:rPr lang="ru-RU" dirty="0"/>
              <a:t>Дети совместно с воспитателем намыливают руки и проводят прямые линии.</a:t>
            </a:r>
            <a:br>
              <a:rPr lang="ru-RU" dirty="0"/>
            </a:br>
            <a:r>
              <a:rPr lang="ru-RU" dirty="0"/>
              <a:t>Вывод – пеной можно рисовать.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1425" y="1842448"/>
            <a:ext cx="5022375" cy="23201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592507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651378" y="324371"/>
            <a:ext cx="9511353" cy="4351338"/>
          </a:xfrm>
        </p:spPr>
        <p:txBody>
          <a:bodyPr/>
          <a:lstStyle/>
          <a:p>
            <a:r>
              <a:rPr lang="ru-RU" b="1" u="sng" dirty="0"/>
              <a:t>4 день:</a:t>
            </a:r>
            <a:endParaRPr lang="ru-RU" dirty="0"/>
          </a:p>
          <a:p>
            <a:r>
              <a:rPr lang="ru-RU" b="1" u="sng" dirty="0"/>
              <a:t>Игра – эксперимент «Найди игрушки»</a:t>
            </a:r>
            <a:endParaRPr lang="ru-RU" dirty="0"/>
          </a:p>
          <a:p>
            <a:r>
              <a:rPr lang="ru-RU" b="1" u="sng" dirty="0"/>
              <a:t>Цель:</a:t>
            </a:r>
            <a:r>
              <a:rPr lang="ru-RU" dirty="0"/>
              <a:t> Развитие экспериментальной деятельности в процессе игры.</a:t>
            </a:r>
            <a:br>
              <a:rPr lang="ru-RU" dirty="0"/>
            </a:br>
            <a:r>
              <a:rPr lang="ru-RU" dirty="0"/>
              <a:t>В таз с мыльной водой опустить игрушки — дети их ищут отодвигая пену.</a:t>
            </a:r>
            <a:br>
              <a:rPr lang="ru-RU" dirty="0"/>
            </a:br>
            <a:r>
              <a:rPr lang="ru-RU" dirty="0"/>
              <a:t>Вывод- пена прячет игрушки (она на прозрачная) </a:t>
            </a:r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787" y="3411941"/>
            <a:ext cx="5404515" cy="317992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571" y="2354239"/>
            <a:ext cx="4353144" cy="264766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41408921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Желтый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24</TotalTime>
  <Words>232</Words>
  <Application>Microsoft Office PowerPoint</Application>
  <PresentationFormat>Произвольный</PresentationFormat>
  <Paragraphs>38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Легкий дым</vt:lpstr>
      <vt:lpstr>Проект в группе раннего возраста детского сада — Мыло пенится, смотрите! </vt:lpstr>
      <vt:lpstr>Слайд 2</vt:lpstr>
      <vt:lpstr>Слайд 3</vt:lpstr>
      <vt:lpstr>I . Подготовительный этап:</vt:lpstr>
      <vt:lpstr>II .Основной этап реализации проекта: </vt:lpstr>
      <vt:lpstr>Слайд 6</vt:lpstr>
      <vt:lpstr>Слайд 7</vt:lpstr>
      <vt:lpstr>Слайд 8</vt:lpstr>
      <vt:lpstr>Слайд 9</vt:lpstr>
      <vt:lpstr>Слайд 10</vt:lpstr>
      <vt:lpstr>Вывод</vt:lpstr>
      <vt:lpstr>Спасибо за  внимание!!!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в группе раннего возраста детского сада — Мыло пенится, смотрите!</dc:title>
  <dc:creator>user</dc:creator>
  <cp:lastModifiedBy>Татьяна</cp:lastModifiedBy>
  <cp:revision>6</cp:revision>
  <dcterms:created xsi:type="dcterms:W3CDTF">2017-10-22T09:52:35Z</dcterms:created>
  <dcterms:modified xsi:type="dcterms:W3CDTF">2020-12-11T11:00:04Z</dcterms:modified>
</cp:coreProperties>
</file>