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0" r:id="rId5"/>
    <p:sldId id="268" r:id="rId6"/>
    <p:sldId id="269" r:id="rId7"/>
    <p:sldId id="259" r:id="rId8"/>
    <p:sldId id="258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61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465A72-3A30-4A0E-836C-C7909822B5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BFB10E-D73C-4DCA-8156-70AEF89A5297}">
      <dgm:prSet phldrT="[Текст]"/>
      <dgm:spPr/>
      <dgm:t>
        <a:bodyPr/>
        <a:lstStyle/>
        <a:p>
          <a:r>
            <a:rPr lang="ru-RU" smtClean="0"/>
            <a:t>Межличностные конфликты</a:t>
          </a:r>
          <a:endParaRPr lang="ru-RU"/>
        </a:p>
      </dgm:t>
    </dgm:pt>
    <dgm:pt modelId="{583836A2-EF5B-4B3B-90DF-E8A6B19E9AE1}" type="parTrans" cxnId="{1F49F3FD-4F07-49EE-B200-FBD102976795}">
      <dgm:prSet/>
      <dgm:spPr/>
      <dgm:t>
        <a:bodyPr/>
        <a:lstStyle/>
        <a:p>
          <a:endParaRPr lang="ru-RU"/>
        </a:p>
      </dgm:t>
    </dgm:pt>
    <dgm:pt modelId="{D22A0CB4-533A-4B15-B792-450040A273B3}" type="sibTrans" cxnId="{1F49F3FD-4F07-49EE-B200-FBD102976795}">
      <dgm:prSet/>
      <dgm:spPr/>
      <dgm:t>
        <a:bodyPr/>
        <a:lstStyle/>
        <a:p>
          <a:endParaRPr lang="ru-RU"/>
        </a:p>
      </dgm:t>
    </dgm:pt>
    <dgm:pt modelId="{DF0B14F0-E58E-4EED-95F5-259BFA63178B}">
      <dgm:prSet/>
      <dgm:spPr/>
      <dgm:t>
        <a:bodyPr/>
        <a:lstStyle/>
        <a:p>
          <a:r>
            <a:rPr lang="ru-RU" smtClean="0"/>
            <a:t>Личностно-групповые конфликты</a:t>
          </a:r>
          <a:endParaRPr lang="ru-RU" dirty="0" smtClean="0"/>
        </a:p>
      </dgm:t>
    </dgm:pt>
    <dgm:pt modelId="{2D657AE6-9B27-4E71-8B54-70611025693E}" type="parTrans" cxnId="{55D1A3C9-A937-44B5-9DC6-BCE91051E681}">
      <dgm:prSet/>
      <dgm:spPr/>
      <dgm:t>
        <a:bodyPr/>
        <a:lstStyle/>
        <a:p>
          <a:endParaRPr lang="ru-RU"/>
        </a:p>
      </dgm:t>
    </dgm:pt>
    <dgm:pt modelId="{1167F1F7-AE20-448A-9F22-3580B3E2C988}" type="sibTrans" cxnId="{55D1A3C9-A937-44B5-9DC6-BCE91051E681}">
      <dgm:prSet/>
      <dgm:spPr/>
      <dgm:t>
        <a:bodyPr/>
        <a:lstStyle/>
        <a:p>
          <a:endParaRPr lang="ru-RU"/>
        </a:p>
      </dgm:t>
    </dgm:pt>
    <dgm:pt modelId="{746AA23A-BCC9-4CA2-A7DE-47E9FCEFD69B}">
      <dgm:prSet/>
      <dgm:spPr/>
      <dgm:t>
        <a:bodyPr/>
        <a:lstStyle/>
        <a:p>
          <a:r>
            <a:rPr lang="ru-RU" smtClean="0"/>
            <a:t>Групповые конфликты</a:t>
          </a:r>
          <a:endParaRPr lang="ru-RU" dirty="0"/>
        </a:p>
      </dgm:t>
    </dgm:pt>
    <dgm:pt modelId="{0DB17236-D287-4899-AEC2-3C59781B848C}" type="parTrans" cxnId="{716C5DE1-0F0A-4F9D-BC35-16A36F6F9F79}">
      <dgm:prSet/>
      <dgm:spPr/>
      <dgm:t>
        <a:bodyPr/>
        <a:lstStyle/>
        <a:p>
          <a:endParaRPr lang="ru-RU"/>
        </a:p>
      </dgm:t>
    </dgm:pt>
    <dgm:pt modelId="{A2E7B2CE-DF7D-422A-8B81-4196599504D4}" type="sibTrans" cxnId="{716C5DE1-0F0A-4F9D-BC35-16A36F6F9F79}">
      <dgm:prSet/>
      <dgm:spPr/>
      <dgm:t>
        <a:bodyPr/>
        <a:lstStyle/>
        <a:p>
          <a:endParaRPr lang="ru-RU"/>
        </a:p>
      </dgm:t>
    </dgm:pt>
    <dgm:pt modelId="{8A785755-4186-4B18-BEA0-FFC5F2CA9C0B}" type="pres">
      <dgm:prSet presAssocID="{3B465A72-3A30-4A0E-836C-C7909822B5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96E73B-7860-435F-9378-E8F87E0F0054}" type="pres">
      <dgm:prSet presAssocID="{15BFB10E-D73C-4DCA-8156-70AEF89A529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BB1143-B122-45F8-93CA-FB338F90F8FB}" type="pres">
      <dgm:prSet presAssocID="{D22A0CB4-533A-4B15-B792-450040A273B3}" presName="spacer" presStyleCnt="0"/>
      <dgm:spPr/>
    </dgm:pt>
    <dgm:pt modelId="{4B5DC052-190E-48F2-9E37-BA44B339FE15}" type="pres">
      <dgm:prSet presAssocID="{DF0B14F0-E58E-4EED-95F5-259BFA63178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A13CCD-FBFA-44FC-BC92-277802651A70}" type="pres">
      <dgm:prSet presAssocID="{1167F1F7-AE20-448A-9F22-3580B3E2C988}" presName="spacer" presStyleCnt="0"/>
      <dgm:spPr/>
    </dgm:pt>
    <dgm:pt modelId="{8FABA113-C39E-4C98-AD02-30B7E32ACE4C}" type="pres">
      <dgm:prSet presAssocID="{746AA23A-BCC9-4CA2-A7DE-47E9FCEFD69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4E37AE-DF1E-4443-B846-0DC362659DC0}" type="presOf" srcId="{15BFB10E-D73C-4DCA-8156-70AEF89A5297}" destId="{4396E73B-7860-435F-9378-E8F87E0F0054}" srcOrd="0" destOrd="0" presId="urn:microsoft.com/office/officeart/2005/8/layout/vList2"/>
    <dgm:cxn modelId="{4EC23812-7460-44FF-8DDC-FC1764458103}" type="presOf" srcId="{746AA23A-BCC9-4CA2-A7DE-47E9FCEFD69B}" destId="{8FABA113-C39E-4C98-AD02-30B7E32ACE4C}" srcOrd="0" destOrd="0" presId="urn:microsoft.com/office/officeart/2005/8/layout/vList2"/>
    <dgm:cxn modelId="{1F49F3FD-4F07-49EE-B200-FBD102976795}" srcId="{3B465A72-3A30-4A0E-836C-C7909822B556}" destId="{15BFB10E-D73C-4DCA-8156-70AEF89A5297}" srcOrd="0" destOrd="0" parTransId="{583836A2-EF5B-4B3B-90DF-E8A6B19E9AE1}" sibTransId="{D22A0CB4-533A-4B15-B792-450040A273B3}"/>
    <dgm:cxn modelId="{716C5DE1-0F0A-4F9D-BC35-16A36F6F9F79}" srcId="{3B465A72-3A30-4A0E-836C-C7909822B556}" destId="{746AA23A-BCC9-4CA2-A7DE-47E9FCEFD69B}" srcOrd="2" destOrd="0" parTransId="{0DB17236-D287-4899-AEC2-3C59781B848C}" sibTransId="{A2E7B2CE-DF7D-422A-8B81-4196599504D4}"/>
    <dgm:cxn modelId="{32ED7101-A157-41B7-8AB5-2041FA4EA7EA}" type="presOf" srcId="{DF0B14F0-E58E-4EED-95F5-259BFA63178B}" destId="{4B5DC052-190E-48F2-9E37-BA44B339FE15}" srcOrd="0" destOrd="0" presId="urn:microsoft.com/office/officeart/2005/8/layout/vList2"/>
    <dgm:cxn modelId="{55D1A3C9-A937-44B5-9DC6-BCE91051E681}" srcId="{3B465A72-3A30-4A0E-836C-C7909822B556}" destId="{DF0B14F0-E58E-4EED-95F5-259BFA63178B}" srcOrd="1" destOrd="0" parTransId="{2D657AE6-9B27-4E71-8B54-70611025693E}" sibTransId="{1167F1F7-AE20-448A-9F22-3580B3E2C988}"/>
    <dgm:cxn modelId="{BD9F366D-8FF8-447E-BB95-CD16349A3D16}" type="presOf" srcId="{3B465A72-3A30-4A0E-836C-C7909822B556}" destId="{8A785755-4186-4B18-BEA0-FFC5F2CA9C0B}" srcOrd="0" destOrd="0" presId="urn:microsoft.com/office/officeart/2005/8/layout/vList2"/>
    <dgm:cxn modelId="{EB5B61E9-A5F0-471F-97AF-10013C292517}" type="presParOf" srcId="{8A785755-4186-4B18-BEA0-FFC5F2CA9C0B}" destId="{4396E73B-7860-435F-9378-E8F87E0F0054}" srcOrd="0" destOrd="0" presId="urn:microsoft.com/office/officeart/2005/8/layout/vList2"/>
    <dgm:cxn modelId="{B7686154-5E8F-4BD8-8003-23F575104155}" type="presParOf" srcId="{8A785755-4186-4B18-BEA0-FFC5F2CA9C0B}" destId="{81BB1143-B122-45F8-93CA-FB338F90F8FB}" srcOrd="1" destOrd="0" presId="urn:microsoft.com/office/officeart/2005/8/layout/vList2"/>
    <dgm:cxn modelId="{B74BE4BA-764A-4A17-B7DE-865ADD32235B}" type="presParOf" srcId="{8A785755-4186-4B18-BEA0-FFC5F2CA9C0B}" destId="{4B5DC052-190E-48F2-9E37-BA44B339FE15}" srcOrd="2" destOrd="0" presId="urn:microsoft.com/office/officeart/2005/8/layout/vList2"/>
    <dgm:cxn modelId="{B6A2F3A3-C282-496A-B541-8204AF2C8D55}" type="presParOf" srcId="{8A785755-4186-4B18-BEA0-FFC5F2CA9C0B}" destId="{03A13CCD-FBFA-44FC-BC92-277802651A70}" srcOrd="3" destOrd="0" presId="urn:microsoft.com/office/officeart/2005/8/layout/vList2"/>
    <dgm:cxn modelId="{9AE5FD46-E104-42EC-A6A5-69280FC3C827}" type="presParOf" srcId="{8A785755-4186-4B18-BEA0-FFC5F2CA9C0B}" destId="{8FABA113-C39E-4C98-AD02-30B7E32ACE4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DC39C0-785F-4352-9243-395DA24ECD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2E01CF-C431-46C3-ABC2-383DE5DCB85E}">
      <dgm:prSet phldrT="[Текст]"/>
      <dgm:spPr/>
      <dgm:t>
        <a:bodyPr/>
        <a:lstStyle/>
        <a:p>
          <a:r>
            <a:rPr lang="ru-RU" smtClean="0"/>
            <a:t>Стороны по очереди высказывают свое видение конфликта</a:t>
          </a:r>
          <a:endParaRPr lang="ru-RU"/>
        </a:p>
      </dgm:t>
    </dgm:pt>
    <dgm:pt modelId="{0DC91AE7-B72A-42D9-8059-CC8FE0A9B913}" type="parTrans" cxnId="{AC3924DF-A7DA-4A62-BCDE-9C1A3CD8AF45}">
      <dgm:prSet/>
      <dgm:spPr/>
      <dgm:t>
        <a:bodyPr/>
        <a:lstStyle/>
        <a:p>
          <a:endParaRPr lang="ru-RU"/>
        </a:p>
      </dgm:t>
    </dgm:pt>
    <dgm:pt modelId="{7A5802DC-E2A6-4C85-A2F3-6F0ED613FC5F}" type="sibTrans" cxnId="{AC3924DF-A7DA-4A62-BCDE-9C1A3CD8AF45}">
      <dgm:prSet/>
      <dgm:spPr/>
      <dgm:t>
        <a:bodyPr/>
        <a:lstStyle/>
        <a:p>
          <a:endParaRPr lang="ru-RU"/>
        </a:p>
      </dgm:t>
    </dgm:pt>
    <dgm:pt modelId="{35F51DB3-7C60-492B-93C3-AA11729054B0}">
      <dgm:prSet/>
      <dgm:spPr/>
      <dgm:t>
        <a:bodyPr/>
        <a:lstStyle/>
        <a:p>
          <a:r>
            <a:rPr lang="ru-RU" smtClean="0"/>
            <a:t>Обращаются к медиатору</a:t>
          </a:r>
          <a:endParaRPr lang="ru-RU" dirty="0" smtClean="0"/>
        </a:p>
      </dgm:t>
    </dgm:pt>
    <dgm:pt modelId="{F651AD48-56B9-4F9A-8038-4D56F7573029}" type="parTrans" cxnId="{84DFD0D5-471C-4067-9A37-5D72C83A272C}">
      <dgm:prSet/>
      <dgm:spPr/>
      <dgm:t>
        <a:bodyPr/>
        <a:lstStyle/>
        <a:p>
          <a:endParaRPr lang="ru-RU"/>
        </a:p>
      </dgm:t>
    </dgm:pt>
    <dgm:pt modelId="{CDDB331F-EF02-4946-B167-20F988A97ACF}" type="sibTrans" cxnId="{84DFD0D5-471C-4067-9A37-5D72C83A272C}">
      <dgm:prSet/>
      <dgm:spPr/>
      <dgm:t>
        <a:bodyPr/>
        <a:lstStyle/>
        <a:p>
          <a:endParaRPr lang="ru-RU"/>
        </a:p>
      </dgm:t>
    </dgm:pt>
    <dgm:pt modelId="{05791208-CB29-49E1-94DD-F88AFD74F286}">
      <dgm:prSet/>
      <dgm:spPr/>
      <dgm:t>
        <a:bodyPr/>
        <a:lstStyle/>
        <a:p>
          <a:r>
            <a:rPr lang="ru-RU" smtClean="0"/>
            <a:t>Медиатор активно слушает</a:t>
          </a:r>
          <a:endParaRPr lang="ru-RU" dirty="0" smtClean="0"/>
        </a:p>
      </dgm:t>
    </dgm:pt>
    <dgm:pt modelId="{1F38ABA5-BEF2-4F3C-881B-0B6A9E212372}" type="parTrans" cxnId="{483CD286-8C9F-4939-B866-216AD016E77C}">
      <dgm:prSet/>
      <dgm:spPr/>
      <dgm:t>
        <a:bodyPr/>
        <a:lstStyle/>
        <a:p>
          <a:endParaRPr lang="ru-RU"/>
        </a:p>
      </dgm:t>
    </dgm:pt>
    <dgm:pt modelId="{64069C70-BED2-4AAA-B393-613BE29AD0ED}" type="sibTrans" cxnId="{483CD286-8C9F-4939-B866-216AD016E77C}">
      <dgm:prSet/>
      <dgm:spPr/>
      <dgm:t>
        <a:bodyPr/>
        <a:lstStyle/>
        <a:p>
          <a:endParaRPr lang="ru-RU"/>
        </a:p>
      </dgm:t>
    </dgm:pt>
    <dgm:pt modelId="{701FF28B-DC5E-4850-A591-5868181D6455}">
      <dgm:prSet/>
      <dgm:spPr/>
      <dgm:t>
        <a:bodyPr/>
        <a:lstStyle/>
        <a:p>
          <a:r>
            <a:rPr lang="ru-RU" smtClean="0"/>
            <a:t>Не перебивают друг друга</a:t>
          </a:r>
          <a:endParaRPr lang="ru-RU" dirty="0"/>
        </a:p>
      </dgm:t>
    </dgm:pt>
    <dgm:pt modelId="{44A02A40-5654-4520-8395-8AACA68E123D}" type="parTrans" cxnId="{893499BB-636B-4DB3-B484-49F65F288EAE}">
      <dgm:prSet/>
      <dgm:spPr/>
      <dgm:t>
        <a:bodyPr/>
        <a:lstStyle/>
        <a:p>
          <a:endParaRPr lang="ru-RU"/>
        </a:p>
      </dgm:t>
    </dgm:pt>
    <dgm:pt modelId="{4BE627F7-5EAB-43D6-A30D-4E4B4E6ED7A3}" type="sibTrans" cxnId="{893499BB-636B-4DB3-B484-49F65F288EAE}">
      <dgm:prSet/>
      <dgm:spPr/>
      <dgm:t>
        <a:bodyPr/>
        <a:lstStyle/>
        <a:p>
          <a:endParaRPr lang="ru-RU"/>
        </a:p>
      </dgm:t>
    </dgm:pt>
    <dgm:pt modelId="{78A0BF48-FEDB-4EC1-9915-9F93C1293B84}" type="pres">
      <dgm:prSet presAssocID="{9DDC39C0-785F-4352-9243-395DA24ECD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9E8E81-FEF5-49A0-8872-1D20A3F4E055}" type="pres">
      <dgm:prSet presAssocID="{992E01CF-C431-46C3-ABC2-383DE5DCB85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B38C3D-D537-4277-95E3-264DF4A3EFD2}" type="pres">
      <dgm:prSet presAssocID="{7A5802DC-E2A6-4C85-A2F3-6F0ED613FC5F}" presName="spacer" presStyleCnt="0"/>
      <dgm:spPr/>
    </dgm:pt>
    <dgm:pt modelId="{8E5A7EC1-DFAC-428A-BE69-8BB1E9FCB414}" type="pres">
      <dgm:prSet presAssocID="{35F51DB3-7C60-492B-93C3-AA11729054B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546DC6-3531-42E7-AD59-3CCAEE69137B}" type="pres">
      <dgm:prSet presAssocID="{CDDB331F-EF02-4946-B167-20F988A97ACF}" presName="spacer" presStyleCnt="0"/>
      <dgm:spPr/>
    </dgm:pt>
    <dgm:pt modelId="{774DCE56-39E3-4D30-84A1-D9A7229784FB}" type="pres">
      <dgm:prSet presAssocID="{05791208-CB29-49E1-94DD-F88AFD74F28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D0A2F1-8945-4538-B77C-A437EE1FB065}" type="pres">
      <dgm:prSet presAssocID="{64069C70-BED2-4AAA-B393-613BE29AD0ED}" presName="spacer" presStyleCnt="0"/>
      <dgm:spPr/>
    </dgm:pt>
    <dgm:pt modelId="{8DBE384E-FA43-4429-82E3-1056A6E9EF5B}" type="pres">
      <dgm:prSet presAssocID="{701FF28B-DC5E-4850-A591-5868181D645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3924DF-A7DA-4A62-BCDE-9C1A3CD8AF45}" srcId="{9DDC39C0-785F-4352-9243-395DA24ECD8E}" destId="{992E01CF-C431-46C3-ABC2-383DE5DCB85E}" srcOrd="0" destOrd="0" parTransId="{0DC91AE7-B72A-42D9-8059-CC8FE0A9B913}" sibTransId="{7A5802DC-E2A6-4C85-A2F3-6F0ED613FC5F}"/>
    <dgm:cxn modelId="{DDBCD33E-7EF1-465B-A1D9-A407A117AD5E}" type="presOf" srcId="{701FF28B-DC5E-4850-A591-5868181D6455}" destId="{8DBE384E-FA43-4429-82E3-1056A6E9EF5B}" srcOrd="0" destOrd="0" presId="urn:microsoft.com/office/officeart/2005/8/layout/vList2"/>
    <dgm:cxn modelId="{893499BB-636B-4DB3-B484-49F65F288EAE}" srcId="{9DDC39C0-785F-4352-9243-395DA24ECD8E}" destId="{701FF28B-DC5E-4850-A591-5868181D6455}" srcOrd="3" destOrd="0" parTransId="{44A02A40-5654-4520-8395-8AACA68E123D}" sibTransId="{4BE627F7-5EAB-43D6-A30D-4E4B4E6ED7A3}"/>
    <dgm:cxn modelId="{91D5EE74-B9B6-42DA-AF4C-CEE751096963}" type="presOf" srcId="{35F51DB3-7C60-492B-93C3-AA11729054B0}" destId="{8E5A7EC1-DFAC-428A-BE69-8BB1E9FCB414}" srcOrd="0" destOrd="0" presId="urn:microsoft.com/office/officeart/2005/8/layout/vList2"/>
    <dgm:cxn modelId="{04C5E83B-62FC-4693-905B-97A2F1CBA989}" type="presOf" srcId="{9DDC39C0-785F-4352-9243-395DA24ECD8E}" destId="{78A0BF48-FEDB-4EC1-9915-9F93C1293B84}" srcOrd="0" destOrd="0" presId="urn:microsoft.com/office/officeart/2005/8/layout/vList2"/>
    <dgm:cxn modelId="{1C3AA0AF-F1D2-4FAF-96CD-60735FAC204E}" type="presOf" srcId="{992E01CF-C431-46C3-ABC2-383DE5DCB85E}" destId="{3C9E8E81-FEF5-49A0-8872-1D20A3F4E055}" srcOrd="0" destOrd="0" presId="urn:microsoft.com/office/officeart/2005/8/layout/vList2"/>
    <dgm:cxn modelId="{84DFD0D5-471C-4067-9A37-5D72C83A272C}" srcId="{9DDC39C0-785F-4352-9243-395DA24ECD8E}" destId="{35F51DB3-7C60-492B-93C3-AA11729054B0}" srcOrd="1" destOrd="0" parTransId="{F651AD48-56B9-4F9A-8038-4D56F7573029}" sibTransId="{CDDB331F-EF02-4946-B167-20F988A97ACF}"/>
    <dgm:cxn modelId="{6DCC8448-D195-40F4-BE79-65D1BDA2BB29}" type="presOf" srcId="{05791208-CB29-49E1-94DD-F88AFD74F286}" destId="{774DCE56-39E3-4D30-84A1-D9A7229784FB}" srcOrd="0" destOrd="0" presId="urn:microsoft.com/office/officeart/2005/8/layout/vList2"/>
    <dgm:cxn modelId="{483CD286-8C9F-4939-B866-216AD016E77C}" srcId="{9DDC39C0-785F-4352-9243-395DA24ECD8E}" destId="{05791208-CB29-49E1-94DD-F88AFD74F286}" srcOrd="2" destOrd="0" parTransId="{1F38ABA5-BEF2-4F3C-881B-0B6A9E212372}" sibTransId="{64069C70-BED2-4AAA-B393-613BE29AD0ED}"/>
    <dgm:cxn modelId="{5F3A0056-57A2-4ED5-BDB9-63E372F450D4}" type="presParOf" srcId="{78A0BF48-FEDB-4EC1-9915-9F93C1293B84}" destId="{3C9E8E81-FEF5-49A0-8872-1D20A3F4E055}" srcOrd="0" destOrd="0" presId="urn:microsoft.com/office/officeart/2005/8/layout/vList2"/>
    <dgm:cxn modelId="{8F557F3F-3867-41BD-9149-1BFAD5AD4F43}" type="presParOf" srcId="{78A0BF48-FEDB-4EC1-9915-9F93C1293B84}" destId="{6AB38C3D-D537-4277-95E3-264DF4A3EFD2}" srcOrd="1" destOrd="0" presId="urn:microsoft.com/office/officeart/2005/8/layout/vList2"/>
    <dgm:cxn modelId="{E81431DB-1E40-41F8-887C-24A13323690C}" type="presParOf" srcId="{78A0BF48-FEDB-4EC1-9915-9F93C1293B84}" destId="{8E5A7EC1-DFAC-428A-BE69-8BB1E9FCB414}" srcOrd="2" destOrd="0" presId="urn:microsoft.com/office/officeart/2005/8/layout/vList2"/>
    <dgm:cxn modelId="{8AE10D77-CB41-46C0-966F-DFAD3C2DA0C2}" type="presParOf" srcId="{78A0BF48-FEDB-4EC1-9915-9F93C1293B84}" destId="{9D546DC6-3531-42E7-AD59-3CCAEE69137B}" srcOrd="3" destOrd="0" presId="urn:microsoft.com/office/officeart/2005/8/layout/vList2"/>
    <dgm:cxn modelId="{7170F9F7-48DD-44BA-B4AF-FDAB87C5EB57}" type="presParOf" srcId="{78A0BF48-FEDB-4EC1-9915-9F93C1293B84}" destId="{774DCE56-39E3-4D30-84A1-D9A7229784FB}" srcOrd="4" destOrd="0" presId="urn:microsoft.com/office/officeart/2005/8/layout/vList2"/>
    <dgm:cxn modelId="{37E7E4A0-FB05-4C5D-BBE0-D8562D4B4577}" type="presParOf" srcId="{78A0BF48-FEDB-4EC1-9915-9F93C1293B84}" destId="{0AD0A2F1-8945-4538-B77C-A437EE1FB065}" srcOrd="5" destOrd="0" presId="urn:microsoft.com/office/officeart/2005/8/layout/vList2"/>
    <dgm:cxn modelId="{09AB8BFD-C6DD-4AB9-A11F-3C1A61381996}" type="presParOf" srcId="{78A0BF48-FEDB-4EC1-9915-9F93C1293B84}" destId="{8DBE384E-FA43-4429-82E3-1056A6E9EF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82446D-F403-4226-AB0F-068374C1616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8E0FB1-E805-4859-B8B6-EE6FF2516F80}">
      <dgm:prSet phldrT="[Текст]"/>
      <dgm:spPr/>
      <dgm:t>
        <a:bodyPr/>
        <a:lstStyle/>
        <a:p>
          <a:r>
            <a:rPr lang="ru-RU" smtClean="0"/>
            <a:t>После высказываний медиатор уточняет у сторон их позиции и интересы</a:t>
          </a:r>
          <a:endParaRPr lang="ru-RU"/>
        </a:p>
      </dgm:t>
    </dgm:pt>
    <dgm:pt modelId="{6BC0CE7C-EE57-4737-A9B2-391D74CE0BD3}" type="parTrans" cxnId="{CE7FD515-5617-41D1-B1E5-DCB072227930}">
      <dgm:prSet/>
      <dgm:spPr/>
      <dgm:t>
        <a:bodyPr/>
        <a:lstStyle/>
        <a:p>
          <a:endParaRPr lang="ru-RU"/>
        </a:p>
      </dgm:t>
    </dgm:pt>
    <dgm:pt modelId="{B0D57FAB-4A8E-4797-915C-697C58DBAB32}" type="sibTrans" cxnId="{CE7FD515-5617-41D1-B1E5-DCB072227930}">
      <dgm:prSet/>
      <dgm:spPr/>
      <dgm:t>
        <a:bodyPr/>
        <a:lstStyle/>
        <a:p>
          <a:endParaRPr lang="ru-RU"/>
        </a:p>
      </dgm:t>
    </dgm:pt>
    <dgm:pt modelId="{CB08EA76-58C7-4464-A9C5-24470B02AC16}">
      <dgm:prSet/>
      <dgm:spPr/>
      <dgm:t>
        <a:bodyPr/>
        <a:lstStyle/>
        <a:p>
          <a:r>
            <a:rPr lang="ru-RU" smtClean="0"/>
            <a:t>Достаточно часто за различными позициями скрываются совместные интересы</a:t>
          </a:r>
          <a:endParaRPr lang="ru-RU" dirty="0" smtClean="0"/>
        </a:p>
      </dgm:t>
    </dgm:pt>
    <dgm:pt modelId="{62417F9D-ED78-4000-A5F8-15E1867A01AD}" type="parTrans" cxnId="{9D3D2631-F187-41CD-8041-936BCC7F49E4}">
      <dgm:prSet/>
      <dgm:spPr/>
      <dgm:t>
        <a:bodyPr/>
        <a:lstStyle/>
        <a:p>
          <a:endParaRPr lang="ru-RU"/>
        </a:p>
      </dgm:t>
    </dgm:pt>
    <dgm:pt modelId="{EB1DCE94-E5D0-4B58-9F36-9BD23F6616DF}" type="sibTrans" cxnId="{9D3D2631-F187-41CD-8041-936BCC7F49E4}">
      <dgm:prSet/>
      <dgm:spPr/>
      <dgm:t>
        <a:bodyPr/>
        <a:lstStyle/>
        <a:p>
          <a:endParaRPr lang="ru-RU"/>
        </a:p>
      </dgm:t>
    </dgm:pt>
    <dgm:pt modelId="{0D298290-1504-4813-A351-AD8A0A1F19CC}">
      <dgm:prSet/>
      <dgm:spPr/>
      <dgm:t>
        <a:bodyPr/>
        <a:lstStyle/>
        <a:p>
          <a:r>
            <a:rPr lang="ru-RU" smtClean="0"/>
            <a:t>Медиатор может опираться лишь на ту информацию, которую предоставили стороны</a:t>
          </a:r>
          <a:endParaRPr lang="ru-RU" dirty="0"/>
        </a:p>
      </dgm:t>
    </dgm:pt>
    <dgm:pt modelId="{0BF0BB8A-2DE6-4E21-8FCD-032933FF4338}" type="parTrans" cxnId="{9777CD98-B55A-4121-B37F-3069504B69A0}">
      <dgm:prSet/>
      <dgm:spPr/>
      <dgm:t>
        <a:bodyPr/>
        <a:lstStyle/>
        <a:p>
          <a:endParaRPr lang="ru-RU"/>
        </a:p>
      </dgm:t>
    </dgm:pt>
    <dgm:pt modelId="{F5CFD35D-1F72-4063-8BE4-E24DF7987810}" type="sibTrans" cxnId="{9777CD98-B55A-4121-B37F-3069504B69A0}">
      <dgm:prSet/>
      <dgm:spPr/>
      <dgm:t>
        <a:bodyPr/>
        <a:lstStyle/>
        <a:p>
          <a:endParaRPr lang="ru-RU"/>
        </a:p>
      </dgm:t>
    </dgm:pt>
    <dgm:pt modelId="{8F05EAB2-06C3-4B7C-9B59-4EF2477D1277}" type="pres">
      <dgm:prSet presAssocID="{7D82446D-F403-4226-AB0F-068374C1616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63B452-9A61-4B1D-9ECB-F140FE808369}" type="pres">
      <dgm:prSet presAssocID="{168E0FB1-E805-4859-B8B6-EE6FF2516F8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C98411-3DB2-4688-8225-AAC6EFA3CE7C}" type="pres">
      <dgm:prSet presAssocID="{B0D57FAB-4A8E-4797-915C-697C58DBAB32}" presName="spacer" presStyleCnt="0"/>
      <dgm:spPr/>
    </dgm:pt>
    <dgm:pt modelId="{89172729-77A0-40AF-8241-99BBBA97FFD4}" type="pres">
      <dgm:prSet presAssocID="{CB08EA76-58C7-4464-A9C5-24470B02AC1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CF94C-9526-4328-B2DB-6ACAADDC6DE9}" type="pres">
      <dgm:prSet presAssocID="{EB1DCE94-E5D0-4B58-9F36-9BD23F6616DF}" presName="spacer" presStyleCnt="0"/>
      <dgm:spPr/>
    </dgm:pt>
    <dgm:pt modelId="{8CB8DF7D-9667-41EF-B7AB-907807656D44}" type="pres">
      <dgm:prSet presAssocID="{0D298290-1504-4813-A351-AD8A0A1F19C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3D2631-F187-41CD-8041-936BCC7F49E4}" srcId="{7D82446D-F403-4226-AB0F-068374C1616D}" destId="{CB08EA76-58C7-4464-A9C5-24470B02AC16}" srcOrd="1" destOrd="0" parTransId="{62417F9D-ED78-4000-A5F8-15E1867A01AD}" sibTransId="{EB1DCE94-E5D0-4B58-9F36-9BD23F6616DF}"/>
    <dgm:cxn modelId="{7EE6561C-6D73-4E36-B8A4-AF2FB97A8DBE}" type="presOf" srcId="{168E0FB1-E805-4859-B8B6-EE6FF2516F80}" destId="{2363B452-9A61-4B1D-9ECB-F140FE808369}" srcOrd="0" destOrd="0" presId="urn:microsoft.com/office/officeart/2005/8/layout/vList2"/>
    <dgm:cxn modelId="{8F8AF46F-9FAD-4489-994F-F0833DE6C1AA}" type="presOf" srcId="{7D82446D-F403-4226-AB0F-068374C1616D}" destId="{8F05EAB2-06C3-4B7C-9B59-4EF2477D1277}" srcOrd="0" destOrd="0" presId="urn:microsoft.com/office/officeart/2005/8/layout/vList2"/>
    <dgm:cxn modelId="{810FA80C-6016-42AD-A330-BEB43AF1440F}" type="presOf" srcId="{CB08EA76-58C7-4464-A9C5-24470B02AC16}" destId="{89172729-77A0-40AF-8241-99BBBA97FFD4}" srcOrd="0" destOrd="0" presId="urn:microsoft.com/office/officeart/2005/8/layout/vList2"/>
    <dgm:cxn modelId="{CE7FD515-5617-41D1-B1E5-DCB072227930}" srcId="{7D82446D-F403-4226-AB0F-068374C1616D}" destId="{168E0FB1-E805-4859-B8B6-EE6FF2516F80}" srcOrd="0" destOrd="0" parTransId="{6BC0CE7C-EE57-4737-A9B2-391D74CE0BD3}" sibTransId="{B0D57FAB-4A8E-4797-915C-697C58DBAB32}"/>
    <dgm:cxn modelId="{9777CD98-B55A-4121-B37F-3069504B69A0}" srcId="{7D82446D-F403-4226-AB0F-068374C1616D}" destId="{0D298290-1504-4813-A351-AD8A0A1F19CC}" srcOrd="2" destOrd="0" parTransId="{0BF0BB8A-2DE6-4E21-8FCD-032933FF4338}" sibTransId="{F5CFD35D-1F72-4063-8BE4-E24DF7987810}"/>
    <dgm:cxn modelId="{DDE4DEE6-FA16-45B6-8212-040332716D80}" type="presOf" srcId="{0D298290-1504-4813-A351-AD8A0A1F19CC}" destId="{8CB8DF7D-9667-41EF-B7AB-907807656D44}" srcOrd="0" destOrd="0" presId="urn:microsoft.com/office/officeart/2005/8/layout/vList2"/>
    <dgm:cxn modelId="{362FB116-F79C-4D60-9FD4-E841D2BB9BE8}" type="presParOf" srcId="{8F05EAB2-06C3-4B7C-9B59-4EF2477D1277}" destId="{2363B452-9A61-4B1D-9ECB-F140FE808369}" srcOrd="0" destOrd="0" presId="urn:microsoft.com/office/officeart/2005/8/layout/vList2"/>
    <dgm:cxn modelId="{2BDDB1D9-0C97-4702-818C-74F33688A141}" type="presParOf" srcId="{8F05EAB2-06C3-4B7C-9B59-4EF2477D1277}" destId="{A1C98411-3DB2-4688-8225-AAC6EFA3CE7C}" srcOrd="1" destOrd="0" presId="urn:microsoft.com/office/officeart/2005/8/layout/vList2"/>
    <dgm:cxn modelId="{814F3D5D-ED42-4643-8269-97ED52DDEDB3}" type="presParOf" srcId="{8F05EAB2-06C3-4B7C-9B59-4EF2477D1277}" destId="{89172729-77A0-40AF-8241-99BBBA97FFD4}" srcOrd="2" destOrd="0" presId="urn:microsoft.com/office/officeart/2005/8/layout/vList2"/>
    <dgm:cxn modelId="{AB140D12-461D-4EBA-B5E9-0D2E1A2A0797}" type="presParOf" srcId="{8F05EAB2-06C3-4B7C-9B59-4EF2477D1277}" destId="{13ACF94C-9526-4328-B2DB-6ACAADDC6DE9}" srcOrd="3" destOrd="0" presId="urn:microsoft.com/office/officeart/2005/8/layout/vList2"/>
    <dgm:cxn modelId="{239EED8C-6141-407C-A5CC-6601A23D09F1}" type="presParOf" srcId="{8F05EAB2-06C3-4B7C-9B59-4EF2477D1277}" destId="{8CB8DF7D-9667-41EF-B7AB-907807656D4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7A09EB7-9498-4EF8-B750-03E10D477D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CC7D0A-ECEF-40F3-8307-488CA03B35C6}">
      <dgm:prSet phldrT="[Текст]"/>
      <dgm:spPr/>
      <dgm:t>
        <a:bodyPr/>
        <a:lstStyle/>
        <a:p>
          <a:r>
            <a:rPr lang="ru-RU" smtClean="0"/>
            <a:t>Медиатор просит высказаться сторонам о том, что необходимо для разрешения конфликта</a:t>
          </a:r>
          <a:endParaRPr lang="ru-RU"/>
        </a:p>
      </dgm:t>
    </dgm:pt>
    <dgm:pt modelId="{59A07049-0DB0-434A-BACA-7635EE4B6F70}" type="parTrans" cxnId="{70A32A0D-7832-497C-9247-C1C2B5B1CA04}">
      <dgm:prSet/>
      <dgm:spPr/>
      <dgm:t>
        <a:bodyPr/>
        <a:lstStyle/>
        <a:p>
          <a:endParaRPr lang="ru-RU"/>
        </a:p>
      </dgm:t>
    </dgm:pt>
    <dgm:pt modelId="{D31A277C-635A-482C-B36E-B6CD4B77C48D}" type="sibTrans" cxnId="{70A32A0D-7832-497C-9247-C1C2B5B1CA04}">
      <dgm:prSet/>
      <dgm:spPr/>
      <dgm:t>
        <a:bodyPr/>
        <a:lstStyle/>
        <a:p>
          <a:endParaRPr lang="ru-RU"/>
        </a:p>
      </dgm:t>
    </dgm:pt>
    <dgm:pt modelId="{69B80A4E-DB70-4AFF-A7C0-2181B4DCE3C4}">
      <dgm:prSet/>
      <dgm:spPr/>
      <dgm:t>
        <a:bodyPr/>
        <a:lstStyle/>
        <a:p>
          <a:r>
            <a:rPr lang="ru-RU" smtClean="0"/>
            <a:t>Все варианты записываются, не подвергаются критическому анализу</a:t>
          </a:r>
          <a:endParaRPr lang="ru-RU" dirty="0" smtClean="0"/>
        </a:p>
      </dgm:t>
    </dgm:pt>
    <dgm:pt modelId="{687B1883-624E-4BF4-96B8-184C43382411}" type="parTrans" cxnId="{06B184A9-9F52-4501-A2CD-7450B58BAC90}">
      <dgm:prSet/>
      <dgm:spPr/>
      <dgm:t>
        <a:bodyPr/>
        <a:lstStyle/>
        <a:p>
          <a:endParaRPr lang="ru-RU"/>
        </a:p>
      </dgm:t>
    </dgm:pt>
    <dgm:pt modelId="{20DA3227-9756-4F71-95B1-B4974D5E5F99}" type="sibTrans" cxnId="{06B184A9-9F52-4501-A2CD-7450B58BAC90}">
      <dgm:prSet/>
      <dgm:spPr/>
      <dgm:t>
        <a:bodyPr/>
        <a:lstStyle/>
        <a:p>
          <a:endParaRPr lang="ru-RU"/>
        </a:p>
      </dgm:t>
    </dgm:pt>
    <dgm:pt modelId="{7AAA0589-4A21-45E0-9E27-FDF2DDA7CBE9}">
      <dgm:prSet/>
      <dgm:spPr/>
      <dgm:t>
        <a:bodyPr/>
        <a:lstStyle/>
        <a:p>
          <a:r>
            <a:rPr lang="ru-RU" smtClean="0"/>
            <a:t>Медиатор не может предлагать свои решения</a:t>
          </a:r>
          <a:endParaRPr lang="ru-RU" dirty="0"/>
        </a:p>
      </dgm:t>
    </dgm:pt>
    <dgm:pt modelId="{B8A092BF-47C7-4821-8E49-B5266EE1E83D}" type="parTrans" cxnId="{BAAEC1F3-3FB5-48FE-9117-CFCB623E0869}">
      <dgm:prSet/>
      <dgm:spPr/>
      <dgm:t>
        <a:bodyPr/>
        <a:lstStyle/>
        <a:p>
          <a:endParaRPr lang="ru-RU"/>
        </a:p>
      </dgm:t>
    </dgm:pt>
    <dgm:pt modelId="{2534FA32-DCF7-410B-9FA9-8CBD9F0E91C8}" type="sibTrans" cxnId="{BAAEC1F3-3FB5-48FE-9117-CFCB623E0869}">
      <dgm:prSet/>
      <dgm:spPr/>
      <dgm:t>
        <a:bodyPr/>
        <a:lstStyle/>
        <a:p>
          <a:endParaRPr lang="ru-RU"/>
        </a:p>
      </dgm:t>
    </dgm:pt>
    <dgm:pt modelId="{ADEE833C-45A1-4E33-82D0-BE4A43939895}" type="pres">
      <dgm:prSet presAssocID="{57A09EB7-9498-4EF8-B750-03E10D477D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18D662-350A-49B8-AF5A-E0815CEB9534}" type="pres">
      <dgm:prSet presAssocID="{1ECC7D0A-ECEF-40F3-8307-488CA03B35C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B395DE-0FE4-48EF-8D7F-17F0D5BB0B94}" type="pres">
      <dgm:prSet presAssocID="{D31A277C-635A-482C-B36E-B6CD4B77C48D}" presName="spacer" presStyleCnt="0"/>
      <dgm:spPr/>
    </dgm:pt>
    <dgm:pt modelId="{A07C7181-502B-4D79-8EA4-7F4117709B1D}" type="pres">
      <dgm:prSet presAssocID="{69B80A4E-DB70-4AFF-A7C0-2181B4DCE3C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4AD37C-33CA-41D5-84D0-D80007A404DA}" type="pres">
      <dgm:prSet presAssocID="{20DA3227-9756-4F71-95B1-B4974D5E5F99}" presName="spacer" presStyleCnt="0"/>
      <dgm:spPr/>
    </dgm:pt>
    <dgm:pt modelId="{10307260-CD80-4F9E-B5CB-284E6249CBBD}" type="pres">
      <dgm:prSet presAssocID="{7AAA0589-4A21-45E0-9E27-FDF2DDA7CBE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B110E0-4A92-4621-8265-DDF2C335D98A}" type="presOf" srcId="{69B80A4E-DB70-4AFF-A7C0-2181B4DCE3C4}" destId="{A07C7181-502B-4D79-8EA4-7F4117709B1D}" srcOrd="0" destOrd="0" presId="urn:microsoft.com/office/officeart/2005/8/layout/vList2"/>
    <dgm:cxn modelId="{BAAEC1F3-3FB5-48FE-9117-CFCB623E0869}" srcId="{57A09EB7-9498-4EF8-B750-03E10D477D45}" destId="{7AAA0589-4A21-45E0-9E27-FDF2DDA7CBE9}" srcOrd="2" destOrd="0" parTransId="{B8A092BF-47C7-4821-8E49-B5266EE1E83D}" sibTransId="{2534FA32-DCF7-410B-9FA9-8CBD9F0E91C8}"/>
    <dgm:cxn modelId="{27DF2362-BCFF-4F8C-84AA-AC82ADA8AE7A}" type="presOf" srcId="{1ECC7D0A-ECEF-40F3-8307-488CA03B35C6}" destId="{AE18D662-350A-49B8-AF5A-E0815CEB9534}" srcOrd="0" destOrd="0" presId="urn:microsoft.com/office/officeart/2005/8/layout/vList2"/>
    <dgm:cxn modelId="{FB7C4376-134B-403A-AFF2-F6C80115B4A3}" type="presOf" srcId="{57A09EB7-9498-4EF8-B750-03E10D477D45}" destId="{ADEE833C-45A1-4E33-82D0-BE4A43939895}" srcOrd="0" destOrd="0" presId="urn:microsoft.com/office/officeart/2005/8/layout/vList2"/>
    <dgm:cxn modelId="{06B184A9-9F52-4501-A2CD-7450B58BAC90}" srcId="{57A09EB7-9498-4EF8-B750-03E10D477D45}" destId="{69B80A4E-DB70-4AFF-A7C0-2181B4DCE3C4}" srcOrd="1" destOrd="0" parTransId="{687B1883-624E-4BF4-96B8-184C43382411}" sibTransId="{20DA3227-9756-4F71-95B1-B4974D5E5F99}"/>
    <dgm:cxn modelId="{70A32A0D-7832-497C-9247-C1C2B5B1CA04}" srcId="{57A09EB7-9498-4EF8-B750-03E10D477D45}" destId="{1ECC7D0A-ECEF-40F3-8307-488CA03B35C6}" srcOrd="0" destOrd="0" parTransId="{59A07049-0DB0-434A-BACA-7635EE4B6F70}" sibTransId="{D31A277C-635A-482C-B36E-B6CD4B77C48D}"/>
    <dgm:cxn modelId="{255D2ABD-0078-489F-9AE6-14CE0B26F894}" type="presOf" srcId="{7AAA0589-4A21-45E0-9E27-FDF2DDA7CBE9}" destId="{10307260-CD80-4F9E-B5CB-284E6249CBBD}" srcOrd="0" destOrd="0" presId="urn:microsoft.com/office/officeart/2005/8/layout/vList2"/>
    <dgm:cxn modelId="{EEC0A174-F35E-4640-94C4-16E2872980EC}" type="presParOf" srcId="{ADEE833C-45A1-4E33-82D0-BE4A43939895}" destId="{AE18D662-350A-49B8-AF5A-E0815CEB9534}" srcOrd="0" destOrd="0" presId="urn:microsoft.com/office/officeart/2005/8/layout/vList2"/>
    <dgm:cxn modelId="{847D6857-8D48-4228-B5F8-A22142EF7EB5}" type="presParOf" srcId="{ADEE833C-45A1-4E33-82D0-BE4A43939895}" destId="{ACB395DE-0FE4-48EF-8D7F-17F0D5BB0B94}" srcOrd="1" destOrd="0" presId="urn:microsoft.com/office/officeart/2005/8/layout/vList2"/>
    <dgm:cxn modelId="{14239394-078B-49CA-84ED-815B795ABB65}" type="presParOf" srcId="{ADEE833C-45A1-4E33-82D0-BE4A43939895}" destId="{A07C7181-502B-4D79-8EA4-7F4117709B1D}" srcOrd="2" destOrd="0" presId="urn:microsoft.com/office/officeart/2005/8/layout/vList2"/>
    <dgm:cxn modelId="{74AF8546-34C9-42F6-8509-99D5984707A5}" type="presParOf" srcId="{ADEE833C-45A1-4E33-82D0-BE4A43939895}" destId="{EB4AD37C-33CA-41D5-84D0-D80007A404DA}" srcOrd="3" destOrd="0" presId="urn:microsoft.com/office/officeart/2005/8/layout/vList2"/>
    <dgm:cxn modelId="{DEEE77A5-6BA9-4B72-A1B4-0057118767DF}" type="presParOf" srcId="{ADEE833C-45A1-4E33-82D0-BE4A43939895}" destId="{10307260-CD80-4F9E-B5CB-284E6249CB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5BFD7EC-A080-481F-8CE4-8C5129179D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66863C-A7F4-41E6-87D2-72D037B176C4}">
      <dgm:prSet phldrT="[Текст]"/>
      <dgm:spPr/>
      <dgm:t>
        <a:bodyPr/>
        <a:lstStyle/>
        <a:p>
          <a:r>
            <a:rPr lang="ru-RU" smtClean="0"/>
            <a:t>Стороны обсуждают все предложения по порядку, выбирая жизнеспособные и отсеивая нереальные</a:t>
          </a:r>
          <a:endParaRPr lang="ru-RU"/>
        </a:p>
      </dgm:t>
    </dgm:pt>
    <dgm:pt modelId="{1453B1C8-BACD-4BB0-80B5-61CC75347A90}" type="parTrans" cxnId="{F4BB363A-5F29-4DD8-AEBD-50E3B3256DF1}">
      <dgm:prSet/>
      <dgm:spPr/>
      <dgm:t>
        <a:bodyPr/>
        <a:lstStyle/>
        <a:p>
          <a:endParaRPr lang="ru-RU"/>
        </a:p>
      </dgm:t>
    </dgm:pt>
    <dgm:pt modelId="{66C2A446-43DA-4537-8861-57E0B6444C2A}" type="sibTrans" cxnId="{F4BB363A-5F29-4DD8-AEBD-50E3B3256DF1}">
      <dgm:prSet/>
      <dgm:spPr/>
      <dgm:t>
        <a:bodyPr/>
        <a:lstStyle/>
        <a:p>
          <a:endParaRPr lang="ru-RU"/>
        </a:p>
      </dgm:t>
    </dgm:pt>
    <dgm:pt modelId="{323CC89F-CECA-4E21-82EB-462E496C465E}">
      <dgm:prSet/>
      <dgm:spPr/>
      <dgm:t>
        <a:bodyPr/>
        <a:lstStyle/>
        <a:p>
          <a:r>
            <a:rPr lang="ru-RU" smtClean="0"/>
            <a:t>В результате обсуждения приходят к единому мнению о путях разрешения конфликта</a:t>
          </a:r>
          <a:endParaRPr lang="ru-RU" dirty="0"/>
        </a:p>
      </dgm:t>
    </dgm:pt>
    <dgm:pt modelId="{90C7ADA6-754E-4EDC-97CA-F4AF60E91BF0}" type="parTrans" cxnId="{5670B394-FA2B-407E-BE2D-BFF308937938}">
      <dgm:prSet/>
      <dgm:spPr/>
      <dgm:t>
        <a:bodyPr/>
        <a:lstStyle/>
        <a:p>
          <a:endParaRPr lang="ru-RU"/>
        </a:p>
      </dgm:t>
    </dgm:pt>
    <dgm:pt modelId="{CB6EA685-F751-4CEE-9585-656052F7AEBB}" type="sibTrans" cxnId="{5670B394-FA2B-407E-BE2D-BFF308937938}">
      <dgm:prSet/>
      <dgm:spPr/>
      <dgm:t>
        <a:bodyPr/>
        <a:lstStyle/>
        <a:p>
          <a:endParaRPr lang="ru-RU"/>
        </a:p>
      </dgm:t>
    </dgm:pt>
    <dgm:pt modelId="{5E477E88-8AF6-4363-B317-037692BAC897}" type="pres">
      <dgm:prSet presAssocID="{C5BFD7EC-A080-481F-8CE4-8C5129179D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C92F9D-CD18-4EAB-B6B9-F49EB94DE932}" type="pres">
      <dgm:prSet presAssocID="{8766863C-A7F4-41E6-87D2-72D037B176C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72F9E8-7383-4F5D-9DF8-0B39875B7DAB}" type="pres">
      <dgm:prSet presAssocID="{66C2A446-43DA-4537-8861-57E0B6444C2A}" presName="spacer" presStyleCnt="0"/>
      <dgm:spPr/>
    </dgm:pt>
    <dgm:pt modelId="{028F84AA-9900-455B-BB61-55478F28908B}" type="pres">
      <dgm:prSet presAssocID="{323CC89F-CECA-4E21-82EB-462E496C465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BB363A-5F29-4DD8-AEBD-50E3B3256DF1}" srcId="{C5BFD7EC-A080-481F-8CE4-8C5129179DD0}" destId="{8766863C-A7F4-41E6-87D2-72D037B176C4}" srcOrd="0" destOrd="0" parTransId="{1453B1C8-BACD-4BB0-80B5-61CC75347A90}" sibTransId="{66C2A446-43DA-4537-8861-57E0B6444C2A}"/>
    <dgm:cxn modelId="{708FD07C-40B0-4637-AF74-96C9D1985F7A}" type="presOf" srcId="{C5BFD7EC-A080-481F-8CE4-8C5129179DD0}" destId="{5E477E88-8AF6-4363-B317-037692BAC897}" srcOrd="0" destOrd="0" presId="urn:microsoft.com/office/officeart/2005/8/layout/vList2"/>
    <dgm:cxn modelId="{E8BA78C2-FBF1-4DC9-9BC3-425994CBAB27}" type="presOf" srcId="{8766863C-A7F4-41E6-87D2-72D037B176C4}" destId="{75C92F9D-CD18-4EAB-B6B9-F49EB94DE932}" srcOrd="0" destOrd="0" presId="urn:microsoft.com/office/officeart/2005/8/layout/vList2"/>
    <dgm:cxn modelId="{23C6C860-9851-4047-B720-1C89D06E3E36}" type="presOf" srcId="{323CC89F-CECA-4E21-82EB-462E496C465E}" destId="{028F84AA-9900-455B-BB61-55478F28908B}" srcOrd="0" destOrd="0" presId="urn:microsoft.com/office/officeart/2005/8/layout/vList2"/>
    <dgm:cxn modelId="{5670B394-FA2B-407E-BE2D-BFF308937938}" srcId="{C5BFD7EC-A080-481F-8CE4-8C5129179DD0}" destId="{323CC89F-CECA-4E21-82EB-462E496C465E}" srcOrd="1" destOrd="0" parTransId="{90C7ADA6-754E-4EDC-97CA-F4AF60E91BF0}" sibTransId="{CB6EA685-F751-4CEE-9585-656052F7AEBB}"/>
    <dgm:cxn modelId="{F9395378-4ECE-4473-B8EA-80F25115E42E}" type="presParOf" srcId="{5E477E88-8AF6-4363-B317-037692BAC897}" destId="{75C92F9D-CD18-4EAB-B6B9-F49EB94DE932}" srcOrd="0" destOrd="0" presId="urn:microsoft.com/office/officeart/2005/8/layout/vList2"/>
    <dgm:cxn modelId="{EF596627-2424-42F8-B793-F41016B3CBD6}" type="presParOf" srcId="{5E477E88-8AF6-4363-B317-037692BAC897}" destId="{8872F9E8-7383-4F5D-9DF8-0B39875B7DAB}" srcOrd="1" destOrd="0" presId="urn:microsoft.com/office/officeart/2005/8/layout/vList2"/>
    <dgm:cxn modelId="{D411E1B3-15B9-4510-98C4-21E63D538910}" type="presParOf" srcId="{5E477E88-8AF6-4363-B317-037692BAC897}" destId="{028F84AA-9900-455B-BB61-55478F28908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D419FD3-CC4F-410D-9878-DC069BE679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ED8424-ECEC-4396-A224-AB67FC506A85}">
      <dgm:prSet phldrT="[Текст]"/>
      <dgm:spPr/>
      <dgm:t>
        <a:bodyPr/>
        <a:lstStyle/>
        <a:p>
          <a:r>
            <a:rPr lang="ru-RU" smtClean="0"/>
            <a:t>В письменном виде прописываются действия сторон по разрешению конфликта</a:t>
          </a:r>
          <a:endParaRPr lang="ru-RU"/>
        </a:p>
      </dgm:t>
    </dgm:pt>
    <dgm:pt modelId="{B6D5A3AD-101B-4FB7-BBB4-A692E1E9E26A}" type="parTrans" cxnId="{8779C1F3-E58E-4727-B7A0-C2DF7CFFAFDF}">
      <dgm:prSet/>
      <dgm:spPr/>
      <dgm:t>
        <a:bodyPr/>
        <a:lstStyle/>
        <a:p>
          <a:endParaRPr lang="ru-RU"/>
        </a:p>
      </dgm:t>
    </dgm:pt>
    <dgm:pt modelId="{2233F50A-B1BE-42B7-BA7C-D318EC72DFD1}" type="sibTrans" cxnId="{8779C1F3-E58E-4727-B7A0-C2DF7CFFAFDF}">
      <dgm:prSet/>
      <dgm:spPr/>
      <dgm:t>
        <a:bodyPr/>
        <a:lstStyle/>
        <a:p>
          <a:endParaRPr lang="ru-RU"/>
        </a:p>
      </dgm:t>
    </dgm:pt>
    <dgm:pt modelId="{BACB96F7-A13D-4645-BCB1-722C97BC8AA2}">
      <dgm:prSet/>
      <dgm:spPr/>
      <dgm:t>
        <a:bodyPr/>
        <a:lstStyle/>
        <a:p>
          <a:r>
            <a:rPr lang="ru-RU" smtClean="0"/>
            <a:t>Стороны принимают, что они ответственны за их выполнение</a:t>
          </a:r>
          <a:endParaRPr lang="ru-RU" dirty="0" smtClean="0"/>
        </a:p>
      </dgm:t>
    </dgm:pt>
    <dgm:pt modelId="{EEE2A5D9-3F57-4A6D-B1E0-10C4274BA7F9}" type="parTrans" cxnId="{590CC22E-173A-4980-A178-3D3A8F3F29B3}">
      <dgm:prSet/>
      <dgm:spPr/>
      <dgm:t>
        <a:bodyPr/>
        <a:lstStyle/>
        <a:p>
          <a:endParaRPr lang="ru-RU"/>
        </a:p>
      </dgm:t>
    </dgm:pt>
    <dgm:pt modelId="{6A4769E8-6CD1-4FC7-B4F1-EB7AFA47C60D}" type="sibTrans" cxnId="{590CC22E-173A-4980-A178-3D3A8F3F29B3}">
      <dgm:prSet/>
      <dgm:spPr/>
      <dgm:t>
        <a:bodyPr/>
        <a:lstStyle/>
        <a:p>
          <a:endParaRPr lang="ru-RU"/>
        </a:p>
      </dgm:t>
    </dgm:pt>
    <dgm:pt modelId="{5C37934B-4DA6-4FD3-B8A4-8EE917ADB7AA}">
      <dgm:prSet/>
      <dgm:spPr/>
      <dgm:t>
        <a:bodyPr/>
        <a:lstStyle/>
        <a:p>
          <a:r>
            <a:rPr lang="ru-RU" smtClean="0"/>
            <a:t>Контракт заключается в двух экземплярах для каждой из сторон</a:t>
          </a:r>
          <a:endParaRPr lang="ru-RU" dirty="0"/>
        </a:p>
      </dgm:t>
    </dgm:pt>
    <dgm:pt modelId="{03E849FE-4CD0-47C4-BED7-98F67D2FF747}" type="parTrans" cxnId="{E0692DD1-9FB9-42B4-8A92-BDEB2999ED56}">
      <dgm:prSet/>
      <dgm:spPr/>
      <dgm:t>
        <a:bodyPr/>
        <a:lstStyle/>
        <a:p>
          <a:endParaRPr lang="ru-RU"/>
        </a:p>
      </dgm:t>
    </dgm:pt>
    <dgm:pt modelId="{1733C941-FE82-4AC4-A4C2-EF4A88BB7227}" type="sibTrans" cxnId="{E0692DD1-9FB9-42B4-8A92-BDEB2999ED56}">
      <dgm:prSet/>
      <dgm:spPr/>
      <dgm:t>
        <a:bodyPr/>
        <a:lstStyle/>
        <a:p>
          <a:endParaRPr lang="ru-RU"/>
        </a:p>
      </dgm:t>
    </dgm:pt>
    <dgm:pt modelId="{F298651B-6032-441B-B449-631A004C002C}" type="pres">
      <dgm:prSet presAssocID="{5D419FD3-CC4F-410D-9878-DC069BE679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B8C41A-6FDB-44A1-B8A8-618FA33FBF06}" type="pres">
      <dgm:prSet presAssocID="{0CED8424-ECEC-4396-A224-AB67FC506A8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699FA8-D2E4-4D8A-86DC-83C6B84AC7E0}" type="pres">
      <dgm:prSet presAssocID="{2233F50A-B1BE-42B7-BA7C-D318EC72DFD1}" presName="spacer" presStyleCnt="0"/>
      <dgm:spPr/>
    </dgm:pt>
    <dgm:pt modelId="{F65812A8-F6EC-4020-B531-0C5A63BAEC7A}" type="pres">
      <dgm:prSet presAssocID="{BACB96F7-A13D-4645-BCB1-722C97BC8AA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B04A93-F000-4F5E-BFD3-F7A93D267ECD}" type="pres">
      <dgm:prSet presAssocID="{6A4769E8-6CD1-4FC7-B4F1-EB7AFA47C60D}" presName="spacer" presStyleCnt="0"/>
      <dgm:spPr/>
    </dgm:pt>
    <dgm:pt modelId="{8E0CA57B-44D3-4B6E-910A-43CEEED2B898}" type="pres">
      <dgm:prSet presAssocID="{5C37934B-4DA6-4FD3-B8A4-8EE917ADB7A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692DD1-9FB9-42B4-8A92-BDEB2999ED56}" srcId="{5D419FD3-CC4F-410D-9878-DC069BE679A7}" destId="{5C37934B-4DA6-4FD3-B8A4-8EE917ADB7AA}" srcOrd="2" destOrd="0" parTransId="{03E849FE-4CD0-47C4-BED7-98F67D2FF747}" sibTransId="{1733C941-FE82-4AC4-A4C2-EF4A88BB7227}"/>
    <dgm:cxn modelId="{8779C1F3-E58E-4727-B7A0-C2DF7CFFAFDF}" srcId="{5D419FD3-CC4F-410D-9878-DC069BE679A7}" destId="{0CED8424-ECEC-4396-A224-AB67FC506A85}" srcOrd="0" destOrd="0" parTransId="{B6D5A3AD-101B-4FB7-BBB4-A692E1E9E26A}" sibTransId="{2233F50A-B1BE-42B7-BA7C-D318EC72DFD1}"/>
    <dgm:cxn modelId="{55834660-9782-4468-A726-F844F117016B}" type="presOf" srcId="{0CED8424-ECEC-4396-A224-AB67FC506A85}" destId="{77B8C41A-6FDB-44A1-B8A8-618FA33FBF06}" srcOrd="0" destOrd="0" presId="urn:microsoft.com/office/officeart/2005/8/layout/vList2"/>
    <dgm:cxn modelId="{E2A1F0DA-4D72-4B7E-AC93-59CA1B4E0B92}" type="presOf" srcId="{5D419FD3-CC4F-410D-9878-DC069BE679A7}" destId="{F298651B-6032-441B-B449-631A004C002C}" srcOrd="0" destOrd="0" presId="urn:microsoft.com/office/officeart/2005/8/layout/vList2"/>
    <dgm:cxn modelId="{590CC22E-173A-4980-A178-3D3A8F3F29B3}" srcId="{5D419FD3-CC4F-410D-9878-DC069BE679A7}" destId="{BACB96F7-A13D-4645-BCB1-722C97BC8AA2}" srcOrd="1" destOrd="0" parTransId="{EEE2A5D9-3F57-4A6D-B1E0-10C4274BA7F9}" sibTransId="{6A4769E8-6CD1-4FC7-B4F1-EB7AFA47C60D}"/>
    <dgm:cxn modelId="{18ED3269-FE7E-4CD0-A3C5-9183748317A7}" type="presOf" srcId="{BACB96F7-A13D-4645-BCB1-722C97BC8AA2}" destId="{F65812A8-F6EC-4020-B531-0C5A63BAEC7A}" srcOrd="0" destOrd="0" presId="urn:microsoft.com/office/officeart/2005/8/layout/vList2"/>
    <dgm:cxn modelId="{4E8A65A1-0346-4B20-BF59-1B8B32C0A4B5}" type="presOf" srcId="{5C37934B-4DA6-4FD3-B8A4-8EE917ADB7AA}" destId="{8E0CA57B-44D3-4B6E-910A-43CEEED2B898}" srcOrd="0" destOrd="0" presId="urn:microsoft.com/office/officeart/2005/8/layout/vList2"/>
    <dgm:cxn modelId="{9CA856AE-4ED2-4984-BE32-DE7492BD244D}" type="presParOf" srcId="{F298651B-6032-441B-B449-631A004C002C}" destId="{77B8C41A-6FDB-44A1-B8A8-618FA33FBF06}" srcOrd="0" destOrd="0" presId="urn:microsoft.com/office/officeart/2005/8/layout/vList2"/>
    <dgm:cxn modelId="{CBB43A40-BFBA-47AA-AD24-0AF690068107}" type="presParOf" srcId="{F298651B-6032-441B-B449-631A004C002C}" destId="{25699FA8-D2E4-4D8A-86DC-83C6B84AC7E0}" srcOrd="1" destOrd="0" presId="urn:microsoft.com/office/officeart/2005/8/layout/vList2"/>
    <dgm:cxn modelId="{311E809D-681B-4CAF-85A0-7C5430EDFE19}" type="presParOf" srcId="{F298651B-6032-441B-B449-631A004C002C}" destId="{F65812A8-F6EC-4020-B531-0C5A63BAEC7A}" srcOrd="2" destOrd="0" presId="urn:microsoft.com/office/officeart/2005/8/layout/vList2"/>
    <dgm:cxn modelId="{4E98D80B-D466-4483-8358-999576538A8F}" type="presParOf" srcId="{F298651B-6032-441B-B449-631A004C002C}" destId="{2CB04A93-F000-4F5E-BFD3-F7A93D267ECD}" srcOrd="3" destOrd="0" presId="urn:microsoft.com/office/officeart/2005/8/layout/vList2"/>
    <dgm:cxn modelId="{A6B373CD-5A21-492A-AC55-F4938E56B265}" type="presParOf" srcId="{F298651B-6032-441B-B449-631A004C002C}" destId="{8E0CA57B-44D3-4B6E-910A-43CEEED2B89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0017E-F1C1-4F67-9091-C60FA8D698E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701EF9-2E39-4CD8-A6F0-FD883AEA2D3E}">
      <dgm:prSet phldrT="[Текст]"/>
      <dgm:spPr/>
      <dgm:t>
        <a:bodyPr/>
        <a:lstStyle/>
        <a:p>
          <a:r>
            <a:rPr lang="ru-RU" smtClean="0"/>
            <a:t>между учениками; </a:t>
          </a:r>
          <a:endParaRPr lang="ru-RU"/>
        </a:p>
      </dgm:t>
    </dgm:pt>
    <dgm:pt modelId="{E36C8A01-D41A-4C93-8ECA-112E397C025B}" type="parTrans" cxnId="{3B5ADACF-017C-4410-8222-C9443CF42774}">
      <dgm:prSet/>
      <dgm:spPr/>
      <dgm:t>
        <a:bodyPr/>
        <a:lstStyle/>
        <a:p>
          <a:endParaRPr lang="ru-RU"/>
        </a:p>
      </dgm:t>
    </dgm:pt>
    <dgm:pt modelId="{B736688D-A39D-428A-9395-CC5E12B15B8B}" type="sibTrans" cxnId="{3B5ADACF-017C-4410-8222-C9443CF42774}">
      <dgm:prSet/>
      <dgm:spPr/>
      <dgm:t>
        <a:bodyPr/>
        <a:lstStyle/>
        <a:p>
          <a:endParaRPr lang="ru-RU"/>
        </a:p>
      </dgm:t>
    </dgm:pt>
    <dgm:pt modelId="{0E0C8AE9-79A3-4684-9FFA-EF524DEA17FE}">
      <dgm:prSet/>
      <dgm:spPr/>
      <dgm:t>
        <a:bodyPr/>
        <a:lstStyle/>
        <a:p>
          <a:r>
            <a:rPr lang="ru-RU" smtClean="0"/>
            <a:t>между учениками  и учителями;</a:t>
          </a:r>
          <a:endParaRPr lang="ru-RU"/>
        </a:p>
      </dgm:t>
    </dgm:pt>
    <dgm:pt modelId="{7AA622CE-F8A8-4E94-B39D-D21466CF25B9}" type="parTrans" cxnId="{C771F148-45BF-46DF-B71B-6B5197CA335F}">
      <dgm:prSet/>
      <dgm:spPr/>
      <dgm:t>
        <a:bodyPr/>
        <a:lstStyle/>
        <a:p>
          <a:endParaRPr lang="ru-RU"/>
        </a:p>
      </dgm:t>
    </dgm:pt>
    <dgm:pt modelId="{70A91DB5-FDFD-445A-9052-E37F7B303DBB}" type="sibTrans" cxnId="{C771F148-45BF-46DF-B71B-6B5197CA335F}">
      <dgm:prSet/>
      <dgm:spPr/>
      <dgm:t>
        <a:bodyPr/>
        <a:lstStyle/>
        <a:p>
          <a:endParaRPr lang="ru-RU"/>
        </a:p>
      </dgm:t>
    </dgm:pt>
    <dgm:pt modelId="{06E99EA5-06D1-44BE-9D64-0BF4C8C53D4D}">
      <dgm:prSet/>
      <dgm:spPr/>
      <dgm:t>
        <a:bodyPr/>
        <a:lstStyle/>
        <a:p>
          <a:r>
            <a:rPr lang="ru-RU" smtClean="0"/>
            <a:t>между учителями и родителями;</a:t>
          </a:r>
          <a:endParaRPr lang="ru-RU"/>
        </a:p>
      </dgm:t>
    </dgm:pt>
    <dgm:pt modelId="{84188DB7-FDF4-48B2-9E61-FE8ED9EBED49}" type="parTrans" cxnId="{23D47AA8-1E24-4D9A-A649-3B9BFEE1D1A2}">
      <dgm:prSet/>
      <dgm:spPr/>
      <dgm:t>
        <a:bodyPr/>
        <a:lstStyle/>
        <a:p>
          <a:endParaRPr lang="ru-RU"/>
        </a:p>
      </dgm:t>
    </dgm:pt>
    <dgm:pt modelId="{A7DC7B9F-BC37-4FB9-AB34-9A4A1FB2C399}" type="sibTrans" cxnId="{23D47AA8-1E24-4D9A-A649-3B9BFEE1D1A2}">
      <dgm:prSet/>
      <dgm:spPr/>
      <dgm:t>
        <a:bodyPr/>
        <a:lstStyle/>
        <a:p>
          <a:endParaRPr lang="ru-RU"/>
        </a:p>
      </dgm:t>
    </dgm:pt>
    <dgm:pt modelId="{92E84F12-9C68-4E08-92F4-A3D9248A244C}">
      <dgm:prSet/>
      <dgm:spPr/>
      <dgm:t>
        <a:bodyPr/>
        <a:lstStyle/>
        <a:p>
          <a:r>
            <a:rPr lang="ru-RU" smtClean="0"/>
            <a:t>конфликты в самом коллективе педагогов – между учителями;</a:t>
          </a:r>
          <a:endParaRPr lang="ru-RU"/>
        </a:p>
      </dgm:t>
    </dgm:pt>
    <dgm:pt modelId="{21397381-7CB6-499C-8858-21A8F7D82A99}" type="parTrans" cxnId="{373EFA15-6AE3-4AD3-8181-E2971B88DB19}">
      <dgm:prSet/>
      <dgm:spPr/>
      <dgm:t>
        <a:bodyPr/>
        <a:lstStyle/>
        <a:p>
          <a:endParaRPr lang="ru-RU"/>
        </a:p>
      </dgm:t>
    </dgm:pt>
    <dgm:pt modelId="{E7E2B5B1-CE37-4233-A076-117E943F023C}" type="sibTrans" cxnId="{373EFA15-6AE3-4AD3-8181-E2971B88DB19}">
      <dgm:prSet/>
      <dgm:spPr/>
      <dgm:t>
        <a:bodyPr/>
        <a:lstStyle/>
        <a:p>
          <a:endParaRPr lang="ru-RU"/>
        </a:p>
      </dgm:t>
    </dgm:pt>
    <dgm:pt modelId="{155E9901-1365-4970-A6F7-49C4C374EC74}">
      <dgm:prSet/>
      <dgm:spPr/>
      <dgm:t>
        <a:bodyPr/>
        <a:lstStyle/>
        <a:p>
          <a:r>
            <a:rPr lang="ru-RU" smtClean="0"/>
            <a:t>конфликты между учителями и администрацией.</a:t>
          </a:r>
          <a:endParaRPr lang="ru-RU"/>
        </a:p>
      </dgm:t>
    </dgm:pt>
    <dgm:pt modelId="{688F8C14-C776-479D-BBF1-4B1ABD9CCFD3}" type="parTrans" cxnId="{4C21B8A6-6989-4F4F-8F01-ACEE386E44BA}">
      <dgm:prSet/>
      <dgm:spPr/>
      <dgm:t>
        <a:bodyPr/>
        <a:lstStyle/>
        <a:p>
          <a:endParaRPr lang="ru-RU"/>
        </a:p>
      </dgm:t>
    </dgm:pt>
    <dgm:pt modelId="{97F54084-A3A1-464D-9FD1-FF2C35A5B2B5}" type="sibTrans" cxnId="{4C21B8A6-6989-4F4F-8F01-ACEE386E44BA}">
      <dgm:prSet/>
      <dgm:spPr/>
      <dgm:t>
        <a:bodyPr/>
        <a:lstStyle/>
        <a:p>
          <a:endParaRPr lang="ru-RU"/>
        </a:p>
      </dgm:t>
    </dgm:pt>
    <dgm:pt modelId="{9AC6BB7A-58C3-4120-8727-BA9F4CD73116}" type="pres">
      <dgm:prSet presAssocID="{EB90017E-F1C1-4F67-9091-C60FA8D698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82847D-BF4D-48B4-BF6F-F9499593B5E0}" type="pres">
      <dgm:prSet presAssocID="{16701EF9-2E39-4CD8-A6F0-FD883AEA2D3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E696F-A92F-404F-9264-69EC7EA096AF}" type="pres">
      <dgm:prSet presAssocID="{B736688D-A39D-428A-9395-CC5E12B15B8B}" presName="spacer" presStyleCnt="0"/>
      <dgm:spPr/>
    </dgm:pt>
    <dgm:pt modelId="{85CC304D-E1B1-4356-8FF5-3B0CDBC1AD72}" type="pres">
      <dgm:prSet presAssocID="{0E0C8AE9-79A3-4684-9FFA-EF524DEA17F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B6F813-FF25-4599-BFB9-DF1D2E5D6D27}" type="pres">
      <dgm:prSet presAssocID="{70A91DB5-FDFD-445A-9052-E37F7B303DBB}" presName="spacer" presStyleCnt="0"/>
      <dgm:spPr/>
    </dgm:pt>
    <dgm:pt modelId="{29E74940-7C3D-43C1-A850-D73FA7424300}" type="pres">
      <dgm:prSet presAssocID="{06E99EA5-06D1-44BE-9D64-0BF4C8C53D4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CF8188-346D-4649-B344-FA4F6B669DE1}" type="pres">
      <dgm:prSet presAssocID="{A7DC7B9F-BC37-4FB9-AB34-9A4A1FB2C399}" presName="spacer" presStyleCnt="0"/>
      <dgm:spPr/>
    </dgm:pt>
    <dgm:pt modelId="{806D0379-DBF7-4139-A004-273F56C4C55E}" type="pres">
      <dgm:prSet presAssocID="{92E84F12-9C68-4E08-92F4-A3D9248A244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60D1C5-C9A5-4EE7-A264-CA32DB90CAE0}" type="pres">
      <dgm:prSet presAssocID="{E7E2B5B1-CE37-4233-A076-117E943F023C}" presName="spacer" presStyleCnt="0"/>
      <dgm:spPr/>
    </dgm:pt>
    <dgm:pt modelId="{225FE8D9-EFE0-42E0-B84B-D479B960BEA3}" type="pres">
      <dgm:prSet presAssocID="{155E9901-1365-4970-A6F7-49C4C374EC7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5ADACF-017C-4410-8222-C9443CF42774}" srcId="{EB90017E-F1C1-4F67-9091-C60FA8D698EF}" destId="{16701EF9-2E39-4CD8-A6F0-FD883AEA2D3E}" srcOrd="0" destOrd="0" parTransId="{E36C8A01-D41A-4C93-8ECA-112E397C025B}" sibTransId="{B736688D-A39D-428A-9395-CC5E12B15B8B}"/>
    <dgm:cxn modelId="{92F5B5AC-10B1-40CF-858D-2E077C40FBBB}" type="presOf" srcId="{155E9901-1365-4970-A6F7-49C4C374EC74}" destId="{225FE8D9-EFE0-42E0-B84B-D479B960BEA3}" srcOrd="0" destOrd="0" presId="urn:microsoft.com/office/officeart/2005/8/layout/vList2"/>
    <dgm:cxn modelId="{4C21B8A6-6989-4F4F-8F01-ACEE386E44BA}" srcId="{EB90017E-F1C1-4F67-9091-C60FA8D698EF}" destId="{155E9901-1365-4970-A6F7-49C4C374EC74}" srcOrd="4" destOrd="0" parTransId="{688F8C14-C776-479D-BBF1-4B1ABD9CCFD3}" sibTransId="{97F54084-A3A1-464D-9FD1-FF2C35A5B2B5}"/>
    <dgm:cxn modelId="{29AEA9EF-6558-4FF6-8548-160011982058}" type="presOf" srcId="{16701EF9-2E39-4CD8-A6F0-FD883AEA2D3E}" destId="{6A82847D-BF4D-48B4-BF6F-F9499593B5E0}" srcOrd="0" destOrd="0" presId="urn:microsoft.com/office/officeart/2005/8/layout/vList2"/>
    <dgm:cxn modelId="{373EFA15-6AE3-4AD3-8181-E2971B88DB19}" srcId="{EB90017E-F1C1-4F67-9091-C60FA8D698EF}" destId="{92E84F12-9C68-4E08-92F4-A3D9248A244C}" srcOrd="3" destOrd="0" parTransId="{21397381-7CB6-499C-8858-21A8F7D82A99}" sibTransId="{E7E2B5B1-CE37-4233-A076-117E943F023C}"/>
    <dgm:cxn modelId="{23D47AA8-1E24-4D9A-A649-3B9BFEE1D1A2}" srcId="{EB90017E-F1C1-4F67-9091-C60FA8D698EF}" destId="{06E99EA5-06D1-44BE-9D64-0BF4C8C53D4D}" srcOrd="2" destOrd="0" parTransId="{84188DB7-FDF4-48B2-9E61-FE8ED9EBED49}" sibTransId="{A7DC7B9F-BC37-4FB9-AB34-9A4A1FB2C399}"/>
    <dgm:cxn modelId="{A5B3AC99-863F-4D48-8368-402B4FB0E4C6}" type="presOf" srcId="{06E99EA5-06D1-44BE-9D64-0BF4C8C53D4D}" destId="{29E74940-7C3D-43C1-A850-D73FA7424300}" srcOrd="0" destOrd="0" presId="urn:microsoft.com/office/officeart/2005/8/layout/vList2"/>
    <dgm:cxn modelId="{2AB8CD4B-BC34-4F7A-BAF6-419707472204}" type="presOf" srcId="{EB90017E-F1C1-4F67-9091-C60FA8D698EF}" destId="{9AC6BB7A-58C3-4120-8727-BA9F4CD73116}" srcOrd="0" destOrd="0" presId="urn:microsoft.com/office/officeart/2005/8/layout/vList2"/>
    <dgm:cxn modelId="{B5E148A5-0DE9-4B0B-B24E-B3445D4B5AD6}" type="presOf" srcId="{0E0C8AE9-79A3-4684-9FFA-EF524DEA17FE}" destId="{85CC304D-E1B1-4356-8FF5-3B0CDBC1AD72}" srcOrd="0" destOrd="0" presId="urn:microsoft.com/office/officeart/2005/8/layout/vList2"/>
    <dgm:cxn modelId="{F2721E1B-51D6-4842-9505-BF409DA5796C}" type="presOf" srcId="{92E84F12-9C68-4E08-92F4-A3D9248A244C}" destId="{806D0379-DBF7-4139-A004-273F56C4C55E}" srcOrd="0" destOrd="0" presId="urn:microsoft.com/office/officeart/2005/8/layout/vList2"/>
    <dgm:cxn modelId="{C771F148-45BF-46DF-B71B-6B5197CA335F}" srcId="{EB90017E-F1C1-4F67-9091-C60FA8D698EF}" destId="{0E0C8AE9-79A3-4684-9FFA-EF524DEA17FE}" srcOrd="1" destOrd="0" parTransId="{7AA622CE-F8A8-4E94-B39D-D21466CF25B9}" sibTransId="{70A91DB5-FDFD-445A-9052-E37F7B303DBB}"/>
    <dgm:cxn modelId="{B7AB5BA2-A762-4084-A7C2-B13530282FF8}" type="presParOf" srcId="{9AC6BB7A-58C3-4120-8727-BA9F4CD73116}" destId="{6A82847D-BF4D-48B4-BF6F-F9499593B5E0}" srcOrd="0" destOrd="0" presId="urn:microsoft.com/office/officeart/2005/8/layout/vList2"/>
    <dgm:cxn modelId="{33BF9A38-ECE1-41DC-B38A-51C0C7F3D0EC}" type="presParOf" srcId="{9AC6BB7A-58C3-4120-8727-BA9F4CD73116}" destId="{1A0E696F-A92F-404F-9264-69EC7EA096AF}" srcOrd="1" destOrd="0" presId="urn:microsoft.com/office/officeart/2005/8/layout/vList2"/>
    <dgm:cxn modelId="{375C9F58-E947-4718-9BFA-B0B0F2149179}" type="presParOf" srcId="{9AC6BB7A-58C3-4120-8727-BA9F4CD73116}" destId="{85CC304D-E1B1-4356-8FF5-3B0CDBC1AD72}" srcOrd="2" destOrd="0" presId="urn:microsoft.com/office/officeart/2005/8/layout/vList2"/>
    <dgm:cxn modelId="{E3C0C103-DE6B-499B-BD40-865797DEDEA4}" type="presParOf" srcId="{9AC6BB7A-58C3-4120-8727-BA9F4CD73116}" destId="{32B6F813-FF25-4599-BFB9-DF1D2E5D6D27}" srcOrd="3" destOrd="0" presId="urn:microsoft.com/office/officeart/2005/8/layout/vList2"/>
    <dgm:cxn modelId="{7D6DEB90-240E-4B4F-8D57-262915B1CC4D}" type="presParOf" srcId="{9AC6BB7A-58C3-4120-8727-BA9F4CD73116}" destId="{29E74940-7C3D-43C1-A850-D73FA7424300}" srcOrd="4" destOrd="0" presId="urn:microsoft.com/office/officeart/2005/8/layout/vList2"/>
    <dgm:cxn modelId="{C86179E2-F757-45DD-A1C9-9E28EC60729E}" type="presParOf" srcId="{9AC6BB7A-58C3-4120-8727-BA9F4CD73116}" destId="{57CF8188-346D-4649-B344-FA4F6B669DE1}" srcOrd="5" destOrd="0" presId="urn:microsoft.com/office/officeart/2005/8/layout/vList2"/>
    <dgm:cxn modelId="{96AF066B-A137-4DA1-994D-61EB7DCA4928}" type="presParOf" srcId="{9AC6BB7A-58C3-4120-8727-BA9F4CD73116}" destId="{806D0379-DBF7-4139-A004-273F56C4C55E}" srcOrd="6" destOrd="0" presId="urn:microsoft.com/office/officeart/2005/8/layout/vList2"/>
    <dgm:cxn modelId="{B0FB7845-1905-4E6E-9F7D-283384A78A0E}" type="presParOf" srcId="{9AC6BB7A-58C3-4120-8727-BA9F4CD73116}" destId="{CC60D1C5-C9A5-4EE7-A264-CA32DB90CAE0}" srcOrd="7" destOrd="0" presId="urn:microsoft.com/office/officeart/2005/8/layout/vList2"/>
    <dgm:cxn modelId="{A2B9861C-8DCB-440F-A1A2-F3CA768D7FDC}" type="presParOf" srcId="{9AC6BB7A-58C3-4120-8727-BA9F4CD73116}" destId="{225FE8D9-EFE0-42E0-B84B-D479B960BEA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1F4966-B63E-4221-A110-E36BA85863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F1556E-A427-42D9-9CEA-A563E1E7BDE9}">
      <dgm:prSet phldrT="[Текст]"/>
      <dgm:spPr/>
      <dgm:t>
        <a:bodyPr/>
        <a:lstStyle/>
        <a:p>
          <a:r>
            <a:rPr lang="ru-RU" smtClean="0"/>
            <a:t>1) Различные интересы, потребности.</a:t>
          </a:r>
          <a:endParaRPr lang="ru-RU"/>
        </a:p>
      </dgm:t>
    </dgm:pt>
    <dgm:pt modelId="{1C9C438A-8B3B-49E2-9EED-B77481D3DD1E}" type="parTrans" cxnId="{D0DCFF9B-7C98-4F6C-A484-60AD90385BFD}">
      <dgm:prSet/>
      <dgm:spPr/>
      <dgm:t>
        <a:bodyPr/>
        <a:lstStyle/>
        <a:p>
          <a:endParaRPr lang="ru-RU"/>
        </a:p>
      </dgm:t>
    </dgm:pt>
    <dgm:pt modelId="{18D2B8A4-1BF7-497C-9CC4-451C16BD9270}" type="sibTrans" cxnId="{D0DCFF9B-7C98-4F6C-A484-60AD90385BFD}">
      <dgm:prSet/>
      <dgm:spPr/>
      <dgm:t>
        <a:bodyPr/>
        <a:lstStyle/>
        <a:p>
          <a:endParaRPr lang="ru-RU"/>
        </a:p>
      </dgm:t>
    </dgm:pt>
    <dgm:pt modelId="{4FA35600-25B3-4142-AFB6-8A466FBB6C83}">
      <dgm:prSet/>
      <dgm:spPr/>
      <dgm:t>
        <a:bodyPr/>
        <a:lstStyle/>
        <a:p>
          <a:r>
            <a:rPr lang="ru-RU" dirty="0" smtClean="0"/>
            <a:t>2) Нарушенные отношения.</a:t>
          </a:r>
          <a:endParaRPr lang="ru-RU" dirty="0"/>
        </a:p>
      </dgm:t>
    </dgm:pt>
    <dgm:pt modelId="{E8CF58E2-FD2A-4C80-BC54-1D1B9C61F5BB}" type="parTrans" cxnId="{D96B9120-7D28-4503-AB73-80B466B9B389}">
      <dgm:prSet/>
      <dgm:spPr/>
      <dgm:t>
        <a:bodyPr/>
        <a:lstStyle/>
        <a:p>
          <a:endParaRPr lang="ru-RU"/>
        </a:p>
      </dgm:t>
    </dgm:pt>
    <dgm:pt modelId="{265D94DB-3192-4790-870A-0119D28E2934}" type="sibTrans" cxnId="{D96B9120-7D28-4503-AB73-80B466B9B389}">
      <dgm:prSet/>
      <dgm:spPr/>
      <dgm:t>
        <a:bodyPr/>
        <a:lstStyle/>
        <a:p>
          <a:endParaRPr lang="ru-RU"/>
        </a:p>
      </dgm:t>
    </dgm:pt>
    <dgm:pt modelId="{1ACF44E6-3FEE-4F27-BEF4-05B60E0A3572}">
      <dgm:prSet/>
      <dgm:spPr/>
      <dgm:t>
        <a:bodyPr/>
        <a:lstStyle/>
        <a:p>
          <a:r>
            <a:rPr lang="ru-RU" dirty="0" smtClean="0"/>
            <a:t>3) </a:t>
          </a:r>
          <a:r>
            <a:rPr lang="ru-RU" dirty="0" err="1" smtClean="0"/>
            <a:t>Внутриличностные</a:t>
          </a:r>
          <a:r>
            <a:rPr lang="ru-RU" dirty="0" smtClean="0"/>
            <a:t> проблемы.</a:t>
          </a:r>
          <a:endParaRPr lang="ru-RU" dirty="0"/>
        </a:p>
      </dgm:t>
    </dgm:pt>
    <dgm:pt modelId="{999B96EE-2C63-4A5E-B49D-CC280FBBA817}" type="parTrans" cxnId="{C6A089BE-179A-4D7F-917E-22E6720D188A}">
      <dgm:prSet/>
      <dgm:spPr/>
      <dgm:t>
        <a:bodyPr/>
        <a:lstStyle/>
        <a:p>
          <a:endParaRPr lang="ru-RU"/>
        </a:p>
      </dgm:t>
    </dgm:pt>
    <dgm:pt modelId="{65026E6B-3044-4C18-82AE-76BBDE992F44}" type="sibTrans" cxnId="{C6A089BE-179A-4D7F-917E-22E6720D188A}">
      <dgm:prSet/>
      <dgm:spPr/>
      <dgm:t>
        <a:bodyPr/>
        <a:lstStyle/>
        <a:p>
          <a:endParaRPr lang="ru-RU"/>
        </a:p>
      </dgm:t>
    </dgm:pt>
    <dgm:pt modelId="{1D3E69B0-F5FB-4946-B83D-EE53401FEF33}">
      <dgm:prSet/>
      <dgm:spPr/>
      <dgm:t>
        <a:bodyPr/>
        <a:lstStyle/>
        <a:p>
          <a:r>
            <a:rPr lang="ru-RU" dirty="0" smtClean="0"/>
            <a:t>4) Разные ценности.</a:t>
          </a:r>
          <a:endParaRPr lang="ru-RU" dirty="0"/>
        </a:p>
      </dgm:t>
    </dgm:pt>
    <dgm:pt modelId="{E7615BDD-8A95-4305-86F9-0DB765FD6D96}" type="parTrans" cxnId="{3C83E7C5-44BD-46B2-9CCB-4EA32166B544}">
      <dgm:prSet/>
      <dgm:spPr/>
      <dgm:t>
        <a:bodyPr/>
        <a:lstStyle/>
        <a:p>
          <a:endParaRPr lang="ru-RU"/>
        </a:p>
      </dgm:t>
    </dgm:pt>
    <dgm:pt modelId="{129DDFEE-FF36-49F8-9CD1-5466EA27A3F7}" type="sibTrans" cxnId="{3C83E7C5-44BD-46B2-9CCB-4EA32166B544}">
      <dgm:prSet/>
      <dgm:spPr/>
      <dgm:t>
        <a:bodyPr/>
        <a:lstStyle/>
        <a:p>
          <a:endParaRPr lang="ru-RU"/>
        </a:p>
      </dgm:t>
    </dgm:pt>
    <dgm:pt modelId="{8AEF9E5B-BC25-4351-90CE-10ED10FD00C1}">
      <dgm:prSet/>
      <dgm:spPr/>
      <dgm:t>
        <a:bodyPr/>
        <a:lstStyle/>
        <a:p>
          <a:r>
            <a:rPr lang="ru-RU" dirty="0" smtClean="0"/>
            <a:t>5) Недоразумения, недостаток информации.</a:t>
          </a:r>
          <a:endParaRPr lang="ru-RU" dirty="0"/>
        </a:p>
      </dgm:t>
    </dgm:pt>
    <dgm:pt modelId="{F7954364-E100-42A2-A8F9-31D4FC1C9E13}" type="parTrans" cxnId="{F4C6389E-7765-41E1-93D2-B69BC9840654}">
      <dgm:prSet/>
      <dgm:spPr/>
      <dgm:t>
        <a:bodyPr/>
        <a:lstStyle/>
        <a:p>
          <a:endParaRPr lang="ru-RU"/>
        </a:p>
      </dgm:t>
    </dgm:pt>
    <dgm:pt modelId="{EF6F9C9D-ED9B-4C4E-9637-EDFBA8A05467}" type="sibTrans" cxnId="{F4C6389E-7765-41E1-93D2-B69BC9840654}">
      <dgm:prSet/>
      <dgm:spPr/>
      <dgm:t>
        <a:bodyPr/>
        <a:lstStyle/>
        <a:p>
          <a:endParaRPr lang="ru-RU"/>
        </a:p>
      </dgm:t>
    </dgm:pt>
    <dgm:pt modelId="{AC35AF39-4A83-48E7-BE10-877E73F17DD8}">
      <dgm:prSet/>
      <dgm:spPr/>
      <dgm:t>
        <a:bodyPr/>
        <a:lstStyle/>
        <a:p>
          <a:r>
            <a:rPr lang="ru-RU" dirty="0" smtClean="0"/>
            <a:t>6) Большая пространственная близость или наоборот удаленность,  экономическая несправедливость.</a:t>
          </a:r>
          <a:endParaRPr lang="ru-RU" dirty="0"/>
        </a:p>
      </dgm:t>
    </dgm:pt>
    <dgm:pt modelId="{742AE63D-378A-464A-AB91-56B6C4297936}" type="parTrans" cxnId="{5AA8597A-BE23-44DA-9331-E1168696E60E}">
      <dgm:prSet/>
      <dgm:spPr/>
      <dgm:t>
        <a:bodyPr/>
        <a:lstStyle/>
        <a:p>
          <a:endParaRPr lang="ru-RU"/>
        </a:p>
      </dgm:t>
    </dgm:pt>
    <dgm:pt modelId="{FC2D10A8-8867-408C-A799-9D7F7F9D2340}" type="sibTrans" cxnId="{5AA8597A-BE23-44DA-9331-E1168696E60E}">
      <dgm:prSet/>
      <dgm:spPr/>
      <dgm:t>
        <a:bodyPr/>
        <a:lstStyle/>
        <a:p>
          <a:endParaRPr lang="ru-RU"/>
        </a:p>
      </dgm:t>
    </dgm:pt>
    <dgm:pt modelId="{8431ADB7-0116-410D-83FE-94CAE3F6ACD7}" type="pres">
      <dgm:prSet presAssocID="{541F4966-B63E-4221-A110-E36BA858634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684FC9-47E4-4BA6-B917-CC4B45B3F23C}" type="pres">
      <dgm:prSet presAssocID="{BCF1556E-A427-42D9-9CEA-A563E1E7BDE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61896-B537-4C30-9AB0-469A856EB4E3}" type="pres">
      <dgm:prSet presAssocID="{18D2B8A4-1BF7-497C-9CC4-451C16BD9270}" presName="spacer" presStyleCnt="0"/>
      <dgm:spPr/>
    </dgm:pt>
    <dgm:pt modelId="{25F620FF-D5A5-4A71-BDD6-196304F829B5}" type="pres">
      <dgm:prSet presAssocID="{4FA35600-25B3-4142-AFB6-8A466FBB6C8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4022E-CBB7-410E-8DF5-CDA30E651F0E}" type="pres">
      <dgm:prSet presAssocID="{265D94DB-3192-4790-870A-0119D28E2934}" presName="spacer" presStyleCnt="0"/>
      <dgm:spPr/>
    </dgm:pt>
    <dgm:pt modelId="{B2BE63DD-F551-44D6-85C7-C9CD5B7F2EA3}" type="pres">
      <dgm:prSet presAssocID="{1ACF44E6-3FEE-4F27-BEF4-05B60E0A3572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F8BA4-F02C-4223-B6C5-C9EA8869F35C}" type="pres">
      <dgm:prSet presAssocID="{65026E6B-3044-4C18-82AE-76BBDE992F44}" presName="spacer" presStyleCnt="0"/>
      <dgm:spPr/>
    </dgm:pt>
    <dgm:pt modelId="{34F19D18-F5A5-4D4D-A6FC-A565D9844EF9}" type="pres">
      <dgm:prSet presAssocID="{1D3E69B0-F5FB-4946-B83D-EE53401FEF33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A0164-17A2-4B06-9830-AA7063AA4622}" type="pres">
      <dgm:prSet presAssocID="{129DDFEE-FF36-49F8-9CD1-5466EA27A3F7}" presName="spacer" presStyleCnt="0"/>
      <dgm:spPr/>
    </dgm:pt>
    <dgm:pt modelId="{045510BD-CFF1-483A-9210-4D352E1D4DD3}" type="pres">
      <dgm:prSet presAssocID="{8AEF9E5B-BC25-4351-90CE-10ED10FD00C1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8E89C-1291-404B-9E86-4EF46D68D050}" type="pres">
      <dgm:prSet presAssocID="{EF6F9C9D-ED9B-4C4E-9637-EDFBA8A05467}" presName="spacer" presStyleCnt="0"/>
      <dgm:spPr/>
    </dgm:pt>
    <dgm:pt modelId="{648BF9D3-C065-459F-B92B-8598E7D4E4F5}" type="pres">
      <dgm:prSet presAssocID="{AC35AF39-4A83-48E7-BE10-877E73F17DD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A089BE-179A-4D7F-917E-22E6720D188A}" srcId="{541F4966-B63E-4221-A110-E36BA8586340}" destId="{1ACF44E6-3FEE-4F27-BEF4-05B60E0A3572}" srcOrd="2" destOrd="0" parTransId="{999B96EE-2C63-4A5E-B49D-CC280FBBA817}" sibTransId="{65026E6B-3044-4C18-82AE-76BBDE992F44}"/>
    <dgm:cxn modelId="{F4C6389E-7765-41E1-93D2-B69BC9840654}" srcId="{541F4966-B63E-4221-A110-E36BA8586340}" destId="{8AEF9E5B-BC25-4351-90CE-10ED10FD00C1}" srcOrd="4" destOrd="0" parTransId="{F7954364-E100-42A2-A8F9-31D4FC1C9E13}" sibTransId="{EF6F9C9D-ED9B-4C4E-9637-EDFBA8A05467}"/>
    <dgm:cxn modelId="{38EF8670-3A62-4034-9FDC-EFC0C2B767BC}" type="presOf" srcId="{541F4966-B63E-4221-A110-E36BA8586340}" destId="{8431ADB7-0116-410D-83FE-94CAE3F6ACD7}" srcOrd="0" destOrd="0" presId="urn:microsoft.com/office/officeart/2005/8/layout/vList2"/>
    <dgm:cxn modelId="{CF3AE602-5287-4A92-9E09-0E6407DA2B31}" type="presOf" srcId="{AC35AF39-4A83-48E7-BE10-877E73F17DD8}" destId="{648BF9D3-C065-459F-B92B-8598E7D4E4F5}" srcOrd="0" destOrd="0" presId="urn:microsoft.com/office/officeart/2005/8/layout/vList2"/>
    <dgm:cxn modelId="{A558FDA2-BEA1-4A49-8D23-985F712A2F37}" type="presOf" srcId="{8AEF9E5B-BC25-4351-90CE-10ED10FD00C1}" destId="{045510BD-CFF1-483A-9210-4D352E1D4DD3}" srcOrd="0" destOrd="0" presId="urn:microsoft.com/office/officeart/2005/8/layout/vList2"/>
    <dgm:cxn modelId="{D0DCFF9B-7C98-4F6C-A484-60AD90385BFD}" srcId="{541F4966-B63E-4221-A110-E36BA8586340}" destId="{BCF1556E-A427-42D9-9CEA-A563E1E7BDE9}" srcOrd="0" destOrd="0" parTransId="{1C9C438A-8B3B-49E2-9EED-B77481D3DD1E}" sibTransId="{18D2B8A4-1BF7-497C-9CC4-451C16BD9270}"/>
    <dgm:cxn modelId="{B846CD4E-9AA4-4946-B253-DB5921C4A005}" type="presOf" srcId="{1ACF44E6-3FEE-4F27-BEF4-05B60E0A3572}" destId="{B2BE63DD-F551-44D6-85C7-C9CD5B7F2EA3}" srcOrd="0" destOrd="0" presId="urn:microsoft.com/office/officeart/2005/8/layout/vList2"/>
    <dgm:cxn modelId="{D96B9120-7D28-4503-AB73-80B466B9B389}" srcId="{541F4966-B63E-4221-A110-E36BA8586340}" destId="{4FA35600-25B3-4142-AFB6-8A466FBB6C83}" srcOrd="1" destOrd="0" parTransId="{E8CF58E2-FD2A-4C80-BC54-1D1B9C61F5BB}" sibTransId="{265D94DB-3192-4790-870A-0119D28E2934}"/>
    <dgm:cxn modelId="{5AA8597A-BE23-44DA-9331-E1168696E60E}" srcId="{541F4966-B63E-4221-A110-E36BA8586340}" destId="{AC35AF39-4A83-48E7-BE10-877E73F17DD8}" srcOrd="5" destOrd="0" parTransId="{742AE63D-378A-464A-AB91-56B6C4297936}" sibTransId="{FC2D10A8-8867-408C-A799-9D7F7F9D2340}"/>
    <dgm:cxn modelId="{F0F26721-3DCC-4659-AEF5-247B06858183}" type="presOf" srcId="{1D3E69B0-F5FB-4946-B83D-EE53401FEF33}" destId="{34F19D18-F5A5-4D4D-A6FC-A565D9844EF9}" srcOrd="0" destOrd="0" presId="urn:microsoft.com/office/officeart/2005/8/layout/vList2"/>
    <dgm:cxn modelId="{3C83E7C5-44BD-46B2-9CCB-4EA32166B544}" srcId="{541F4966-B63E-4221-A110-E36BA8586340}" destId="{1D3E69B0-F5FB-4946-B83D-EE53401FEF33}" srcOrd="3" destOrd="0" parTransId="{E7615BDD-8A95-4305-86F9-0DB765FD6D96}" sibTransId="{129DDFEE-FF36-49F8-9CD1-5466EA27A3F7}"/>
    <dgm:cxn modelId="{27A940EA-7FE6-4260-8446-7CD3EAA596EC}" type="presOf" srcId="{4FA35600-25B3-4142-AFB6-8A466FBB6C83}" destId="{25F620FF-D5A5-4A71-BDD6-196304F829B5}" srcOrd="0" destOrd="0" presId="urn:microsoft.com/office/officeart/2005/8/layout/vList2"/>
    <dgm:cxn modelId="{B60276DC-FC53-485C-AF0D-9857076F6B50}" type="presOf" srcId="{BCF1556E-A427-42D9-9CEA-A563E1E7BDE9}" destId="{0B684FC9-47E4-4BA6-B917-CC4B45B3F23C}" srcOrd="0" destOrd="0" presId="urn:microsoft.com/office/officeart/2005/8/layout/vList2"/>
    <dgm:cxn modelId="{DD2B9C83-6738-4AC4-8658-A0BD4B5E0125}" type="presParOf" srcId="{8431ADB7-0116-410D-83FE-94CAE3F6ACD7}" destId="{0B684FC9-47E4-4BA6-B917-CC4B45B3F23C}" srcOrd="0" destOrd="0" presId="urn:microsoft.com/office/officeart/2005/8/layout/vList2"/>
    <dgm:cxn modelId="{269DF492-61D9-4EF3-9BC3-37BAC13916CD}" type="presParOf" srcId="{8431ADB7-0116-410D-83FE-94CAE3F6ACD7}" destId="{79561896-B537-4C30-9AB0-469A856EB4E3}" srcOrd="1" destOrd="0" presId="urn:microsoft.com/office/officeart/2005/8/layout/vList2"/>
    <dgm:cxn modelId="{5C85C5A6-807B-49AB-A364-F1BBB65C9EEF}" type="presParOf" srcId="{8431ADB7-0116-410D-83FE-94CAE3F6ACD7}" destId="{25F620FF-D5A5-4A71-BDD6-196304F829B5}" srcOrd="2" destOrd="0" presId="urn:microsoft.com/office/officeart/2005/8/layout/vList2"/>
    <dgm:cxn modelId="{0BFC38FD-4AEB-47C3-B99A-B06920C2CCA7}" type="presParOf" srcId="{8431ADB7-0116-410D-83FE-94CAE3F6ACD7}" destId="{1B24022E-CBB7-410E-8DF5-CDA30E651F0E}" srcOrd="3" destOrd="0" presId="urn:microsoft.com/office/officeart/2005/8/layout/vList2"/>
    <dgm:cxn modelId="{C5DD7552-7517-4300-BAE0-842758D25750}" type="presParOf" srcId="{8431ADB7-0116-410D-83FE-94CAE3F6ACD7}" destId="{B2BE63DD-F551-44D6-85C7-C9CD5B7F2EA3}" srcOrd="4" destOrd="0" presId="urn:microsoft.com/office/officeart/2005/8/layout/vList2"/>
    <dgm:cxn modelId="{CBB4B041-EE41-4D30-A174-23DB83624DED}" type="presParOf" srcId="{8431ADB7-0116-410D-83FE-94CAE3F6ACD7}" destId="{A04F8BA4-F02C-4223-B6C5-C9EA8869F35C}" srcOrd="5" destOrd="0" presId="urn:microsoft.com/office/officeart/2005/8/layout/vList2"/>
    <dgm:cxn modelId="{8D26086A-13BC-4485-8CF0-18D9415797FA}" type="presParOf" srcId="{8431ADB7-0116-410D-83FE-94CAE3F6ACD7}" destId="{34F19D18-F5A5-4D4D-A6FC-A565D9844EF9}" srcOrd="6" destOrd="0" presId="urn:microsoft.com/office/officeart/2005/8/layout/vList2"/>
    <dgm:cxn modelId="{F3C27C20-B9FF-4128-A6E6-D4EA83C4319C}" type="presParOf" srcId="{8431ADB7-0116-410D-83FE-94CAE3F6ACD7}" destId="{713A0164-17A2-4B06-9830-AA7063AA4622}" srcOrd="7" destOrd="0" presId="urn:microsoft.com/office/officeart/2005/8/layout/vList2"/>
    <dgm:cxn modelId="{0ED1C4FC-6BB2-41E8-912B-E5E22F90920E}" type="presParOf" srcId="{8431ADB7-0116-410D-83FE-94CAE3F6ACD7}" destId="{045510BD-CFF1-483A-9210-4D352E1D4DD3}" srcOrd="8" destOrd="0" presId="urn:microsoft.com/office/officeart/2005/8/layout/vList2"/>
    <dgm:cxn modelId="{B6389D61-EEE9-4CA1-AC99-FF0F37C4C678}" type="presParOf" srcId="{8431ADB7-0116-410D-83FE-94CAE3F6ACD7}" destId="{5178E89C-1291-404B-9E86-4EF46D68D050}" srcOrd="9" destOrd="0" presId="urn:microsoft.com/office/officeart/2005/8/layout/vList2"/>
    <dgm:cxn modelId="{90A5A4D7-AF86-4773-B630-C7B028B1C870}" type="presParOf" srcId="{8431ADB7-0116-410D-83FE-94CAE3F6ACD7}" destId="{648BF9D3-C065-459F-B92B-8598E7D4E4F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BB8504-A47C-4A5A-B482-CDF91A35FC1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50797F-0D0F-4026-9109-41F37711A15D}">
      <dgm:prSet phldrT="[Текст]"/>
      <dgm:spPr/>
      <dgm:t>
        <a:bodyPr/>
        <a:lstStyle/>
        <a:p>
          <a:r>
            <a:rPr lang="ru-RU" smtClean="0"/>
            <a:t>1. Предварительная беседа с каждой из сторон </a:t>
          </a:r>
          <a:endParaRPr lang="ru-RU"/>
        </a:p>
      </dgm:t>
    </dgm:pt>
    <dgm:pt modelId="{5F3DF96D-32A8-4EA7-A6E8-DDB71B336003}" type="parTrans" cxnId="{CE846F99-175A-44F2-9B33-E4BD715CE378}">
      <dgm:prSet/>
      <dgm:spPr/>
      <dgm:t>
        <a:bodyPr/>
        <a:lstStyle/>
        <a:p>
          <a:endParaRPr lang="ru-RU"/>
        </a:p>
      </dgm:t>
    </dgm:pt>
    <dgm:pt modelId="{38AB561C-8814-4709-A42D-0CAD7D953146}" type="sibTrans" cxnId="{CE846F99-175A-44F2-9B33-E4BD715CE378}">
      <dgm:prSet/>
      <dgm:spPr/>
      <dgm:t>
        <a:bodyPr/>
        <a:lstStyle/>
        <a:p>
          <a:endParaRPr lang="ru-RU"/>
        </a:p>
      </dgm:t>
    </dgm:pt>
    <dgm:pt modelId="{61F3A4DB-C72A-4347-A58B-39896277426D}">
      <dgm:prSet phldrT="[Текст]"/>
      <dgm:spPr/>
      <dgm:t>
        <a:bodyPr/>
        <a:lstStyle/>
        <a:p>
          <a:r>
            <a:rPr lang="ru-RU" dirty="0" smtClean="0"/>
            <a:t>2. Совместная беседа со сторонами конфликта</a:t>
          </a:r>
          <a:endParaRPr lang="ru-RU" dirty="0"/>
        </a:p>
      </dgm:t>
    </dgm:pt>
    <dgm:pt modelId="{69AC517B-9208-4602-B710-328FDCB1C6F7}" type="parTrans" cxnId="{7A1B5718-EC43-446E-AA74-1FCC44C616A9}">
      <dgm:prSet/>
      <dgm:spPr/>
      <dgm:t>
        <a:bodyPr/>
        <a:lstStyle/>
        <a:p>
          <a:endParaRPr lang="ru-RU"/>
        </a:p>
      </dgm:t>
    </dgm:pt>
    <dgm:pt modelId="{C2B9C082-E278-4049-97B9-B2BF31F0EDBB}" type="sibTrans" cxnId="{7A1B5718-EC43-446E-AA74-1FCC44C616A9}">
      <dgm:prSet/>
      <dgm:spPr/>
      <dgm:t>
        <a:bodyPr/>
        <a:lstStyle/>
        <a:p>
          <a:endParaRPr lang="ru-RU"/>
        </a:p>
      </dgm:t>
    </dgm:pt>
    <dgm:pt modelId="{F9AEF350-3003-4091-8318-E78FA3BCA693}">
      <dgm:prSet phldrT="[Текст]"/>
      <dgm:spPr/>
      <dgm:t>
        <a:bodyPr/>
        <a:lstStyle/>
        <a:p>
          <a:r>
            <a:rPr lang="ru-RU" smtClean="0"/>
            <a:t>3. Обсуждение (утверждение) договоренностей</a:t>
          </a:r>
          <a:endParaRPr lang="ru-RU" dirty="0"/>
        </a:p>
      </dgm:t>
    </dgm:pt>
    <dgm:pt modelId="{E70D0626-4CF7-41D6-934D-E77753F5AD73}" type="parTrans" cxnId="{61D3FE07-B63C-4F36-9FC3-6155290A3852}">
      <dgm:prSet/>
      <dgm:spPr/>
      <dgm:t>
        <a:bodyPr/>
        <a:lstStyle/>
        <a:p>
          <a:endParaRPr lang="ru-RU"/>
        </a:p>
      </dgm:t>
    </dgm:pt>
    <dgm:pt modelId="{02D98CB2-7AAE-4637-B30A-3A6D5AE27FDD}" type="sibTrans" cxnId="{61D3FE07-B63C-4F36-9FC3-6155290A3852}">
      <dgm:prSet/>
      <dgm:spPr/>
      <dgm:t>
        <a:bodyPr/>
        <a:lstStyle/>
        <a:p>
          <a:endParaRPr lang="ru-RU"/>
        </a:p>
      </dgm:t>
    </dgm:pt>
    <dgm:pt modelId="{4621C03B-0100-4AE2-AE7A-6FD6B7394184}" type="pres">
      <dgm:prSet presAssocID="{D9BB8504-A47C-4A5A-B482-CDF91A35FC1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95C62C-6A42-43BB-B15C-898C719A36B8}" type="pres">
      <dgm:prSet presAssocID="{F350797F-0D0F-4026-9109-41F37711A15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54CF26-2F04-4053-8449-1B6717D9AE76}" type="pres">
      <dgm:prSet presAssocID="{38AB561C-8814-4709-A42D-0CAD7D953146}" presName="spacer" presStyleCnt="0"/>
      <dgm:spPr/>
    </dgm:pt>
    <dgm:pt modelId="{BADA71DC-4F84-4965-ABAF-0F508EE8CF30}" type="pres">
      <dgm:prSet presAssocID="{61F3A4DB-C72A-4347-A58B-39896277426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E777A0-9344-4C81-BCEF-73F340A25271}" type="pres">
      <dgm:prSet presAssocID="{C2B9C082-E278-4049-97B9-B2BF31F0EDBB}" presName="spacer" presStyleCnt="0"/>
      <dgm:spPr/>
    </dgm:pt>
    <dgm:pt modelId="{EB04E858-8A01-4F14-9BF8-80F5FF56C9B5}" type="pres">
      <dgm:prSet presAssocID="{F9AEF350-3003-4091-8318-E78FA3BCA69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846F99-175A-44F2-9B33-E4BD715CE378}" srcId="{D9BB8504-A47C-4A5A-B482-CDF91A35FC10}" destId="{F350797F-0D0F-4026-9109-41F37711A15D}" srcOrd="0" destOrd="0" parTransId="{5F3DF96D-32A8-4EA7-A6E8-DDB71B336003}" sibTransId="{38AB561C-8814-4709-A42D-0CAD7D953146}"/>
    <dgm:cxn modelId="{61D3FE07-B63C-4F36-9FC3-6155290A3852}" srcId="{D9BB8504-A47C-4A5A-B482-CDF91A35FC10}" destId="{F9AEF350-3003-4091-8318-E78FA3BCA693}" srcOrd="2" destOrd="0" parTransId="{E70D0626-4CF7-41D6-934D-E77753F5AD73}" sibTransId="{02D98CB2-7AAE-4637-B30A-3A6D5AE27FDD}"/>
    <dgm:cxn modelId="{7A1B5718-EC43-446E-AA74-1FCC44C616A9}" srcId="{D9BB8504-A47C-4A5A-B482-CDF91A35FC10}" destId="{61F3A4DB-C72A-4347-A58B-39896277426D}" srcOrd="1" destOrd="0" parTransId="{69AC517B-9208-4602-B710-328FDCB1C6F7}" sibTransId="{C2B9C082-E278-4049-97B9-B2BF31F0EDBB}"/>
    <dgm:cxn modelId="{C95F5580-13AF-453E-B7BC-94FE37CA9FA3}" type="presOf" srcId="{D9BB8504-A47C-4A5A-B482-CDF91A35FC10}" destId="{4621C03B-0100-4AE2-AE7A-6FD6B7394184}" srcOrd="0" destOrd="0" presId="urn:microsoft.com/office/officeart/2005/8/layout/vList2"/>
    <dgm:cxn modelId="{3F0829AE-E903-417E-8C32-77029C710F24}" type="presOf" srcId="{61F3A4DB-C72A-4347-A58B-39896277426D}" destId="{BADA71DC-4F84-4965-ABAF-0F508EE8CF30}" srcOrd="0" destOrd="0" presId="urn:microsoft.com/office/officeart/2005/8/layout/vList2"/>
    <dgm:cxn modelId="{D11001A1-609F-4515-9E74-A944F2360A5C}" type="presOf" srcId="{F9AEF350-3003-4091-8318-E78FA3BCA693}" destId="{EB04E858-8A01-4F14-9BF8-80F5FF56C9B5}" srcOrd="0" destOrd="0" presId="urn:microsoft.com/office/officeart/2005/8/layout/vList2"/>
    <dgm:cxn modelId="{387CE93B-AEA0-41A2-9E59-0A0781A2F442}" type="presOf" srcId="{F350797F-0D0F-4026-9109-41F37711A15D}" destId="{BB95C62C-6A42-43BB-B15C-898C719A36B8}" srcOrd="0" destOrd="0" presId="urn:microsoft.com/office/officeart/2005/8/layout/vList2"/>
    <dgm:cxn modelId="{694188CC-DE9A-4789-87C2-28234427DC20}" type="presParOf" srcId="{4621C03B-0100-4AE2-AE7A-6FD6B7394184}" destId="{BB95C62C-6A42-43BB-B15C-898C719A36B8}" srcOrd="0" destOrd="0" presId="urn:microsoft.com/office/officeart/2005/8/layout/vList2"/>
    <dgm:cxn modelId="{A298BB9F-D19C-46AA-B9CD-36E8F00898EE}" type="presParOf" srcId="{4621C03B-0100-4AE2-AE7A-6FD6B7394184}" destId="{FF54CF26-2F04-4053-8449-1B6717D9AE76}" srcOrd="1" destOrd="0" presId="urn:microsoft.com/office/officeart/2005/8/layout/vList2"/>
    <dgm:cxn modelId="{E737B73D-F995-441E-9958-B58EB384FBC0}" type="presParOf" srcId="{4621C03B-0100-4AE2-AE7A-6FD6B7394184}" destId="{BADA71DC-4F84-4965-ABAF-0F508EE8CF30}" srcOrd="2" destOrd="0" presId="urn:microsoft.com/office/officeart/2005/8/layout/vList2"/>
    <dgm:cxn modelId="{09B2F268-0DC0-417D-9A05-55238FFA4237}" type="presParOf" srcId="{4621C03B-0100-4AE2-AE7A-6FD6B7394184}" destId="{B0E777A0-9344-4C81-BCEF-73F340A25271}" srcOrd="3" destOrd="0" presId="urn:microsoft.com/office/officeart/2005/8/layout/vList2"/>
    <dgm:cxn modelId="{410BAC73-E5B5-43DC-BEAC-FD0C78FA9543}" type="presParOf" srcId="{4621C03B-0100-4AE2-AE7A-6FD6B7394184}" destId="{EB04E858-8A01-4F14-9BF8-80F5FF56C9B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0C8FB7-A7BE-4B6F-9544-7C1B8B16388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7C0324-D98B-4395-9035-A120C51CC4F3}">
      <dgm:prSet phldrT="[Текст]"/>
      <dgm:spPr/>
      <dgm:t>
        <a:bodyPr/>
        <a:lstStyle/>
        <a:p>
          <a:r>
            <a:rPr lang="ru-RU" smtClean="0"/>
            <a:t>Определить, кто  участники (все, кто задействован, заинтересован или участвует в обсуждении перспектив и  последствий для сторон).</a:t>
          </a:r>
          <a:endParaRPr lang="ru-RU"/>
        </a:p>
      </dgm:t>
    </dgm:pt>
    <dgm:pt modelId="{08347289-1DD5-4745-BFA8-1CC89166EFB1}" type="parTrans" cxnId="{3205AACC-90C3-43B8-8A34-D2751CE30E35}">
      <dgm:prSet/>
      <dgm:spPr/>
      <dgm:t>
        <a:bodyPr/>
        <a:lstStyle/>
        <a:p>
          <a:endParaRPr lang="ru-RU"/>
        </a:p>
      </dgm:t>
    </dgm:pt>
    <dgm:pt modelId="{622BC475-6973-44D5-B7C6-FA6F12E413F8}" type="sibTrans" cxnId="{3205AACC-90C3-43B8-8A34-D2751CE30E35}">
      <dgm:prSet/>
      <dgm:spPr/>
      <dgm:t>
        <a:bodyPr/>
        <a:lstStyle/>
        <a:p>
          <a:endParaRPr lang="ru-RU"/>
        </a:p>
      </dgm:t>
    </dgm:pt>
    <dgm:pt modelId="{B366EBC6-5B53-4BC7-8DD8-EA2E4C824FE4}">
      <dgm:prSet/>
      <dgm:spPr/>
      <dgm:t>
        <a:bodyPr/>
        <a:lstStyle/>
        <a:p>
          <a:r>
            <a:rPr lang="ru-RU" smtClean="0"/>
            <a:t>Определить  стороны конфликта (сформировать конфликтные линейки).</a:t>
          </a:r>
          <a:endParaRPr lang="ru-RU" dirty="0"/>
        </a:p>
      </dgm:t>
    </dgm:pt>
    <dgm:pt modelId="{DFF8772D-F0C0-40EB-AD5C-438E3AE3C200}" type="parTrans" cxnId="{FAAE11E7-B2D7-439D-936D-839EC947D2D7}">
      <dgm:prSet/>
      <dgm:spPr/>
      <dgm:t>
        <a:bodyPr/>
        <a:lstStyle/>
        <a:p>
          <a:endParaRPr lang="ru-RU"/>
        </a:p>
      </dgm:t>
    </dgm:pt>
    <dgm:pt modelId="{983F5766-D9B5-495C-8494-DC76BF395147}" type="sibTrans" cxnId="{FAAE11E7-B2D7-439D-936D-839EC947D2D7}">
      <dgm:prSet/>
      <dgm:spPr/>
      <dgm:t>
        <a:bodyPr/>
        <a:lstStyle/>
        <a:p>
          <a:endParaRPr lang="ru-RU"/>
        </a:p>
      </dgm:t>
    </dgm:pt>
    <dgm:pt modelId="{C58B6452-56DC-4B3B-B6AE-DFB399F7C423}">
      <dgm:prSet/>
      <dgm:spPr/>
      <dgm:t>
        <a:bodyPr/>
        <a:lstStyle/>
        <a:p>
          <a:r>
            <a:rPr lang="ru-RU" smtClean="0"/>
            <a:t>Определить порядок работы со сторонами (с кем сначала, с кем затем, начиная с тех, кто провоцирует других).</a:t>
          </a:r>
          <a:endParaRPr lang="ru-RU" dirty="0"/>
        </a:p>
      </dgm:t>
    </dgm:pt>
    <dgm:pt modelId="{81F14022-120C-4062-8090-F52E8EE6CA2A}" type="parTrans" cxnId="{35267AC6-E1B1-4A5F-8D9C-8E60D3F91CE4}">
      <dgm:prSet/>
      <dgm:spPr/>
      <dgm:t>
        <a:bodyPr/>
        <a:lstStyle/>
        <a:p>
          <a:endParaRPr lang="ru-RU"/>
        </a:p>
      </dgm:t>
    </dgm:pt>
    <dgm:pt modelId="{A4E57DC7-E761-45DE-B967-7AD35B42DD81}" type="sibTrans" cxnId="{35267AC6-E1B1-4A5F-8D9C-8E60D3F91CE4}">
      <dgm:prSet/>
      <dgm:spPr/>
      <dgm:t>
        <a:bodyPr/>
        <a:lstStyle/>
        <a:p>
          <a:endParaRPr lang="ru-RU"/>
        </a:p>
      </dgm:t>
    </dgm:pt>
    <dgm:pt modelId="{868C614D-BCF2-4E07-8554-723C2AC12761}">
      <dgm:prSet/>
      <dgm:spPr/>
      <dgm:t>
        <a:bodyPr/>
        <a:lstStyle/>
        <a:p>
          <a:r>
            <a:rPr lang="ru-RU" smtClean="0"/>
            <a:t>Определить, имеете дело с буллингом или конфликтом.</a:t>
          </a:r>
          <a:endParaRPr lang="ru-RU" dirty="0"/>
        </a:p>
      </dgm:t>
    </dgm:pt>
    <dgm:pt modelId="{579EBC91-FE08-4EE2-A45F-FC3DAC1A69E8}" type="parTrans" cxnId="{D746DECE-A31E-43C8-A120-167B22AFE66E}">
      <dgm:prSet/>
      <dgm:spPr/>
      <dgm:t>
        <a:bodyPr/>
        <a:lstStyle/>
        <a:p>
          <a:endParaRPr lang="ru-RU"/>
        </a:p>
      </dgm:t>
    </dgm:pt>
    <dgm:pt modelId="{9687060C-6408-42F8-8ED7-93B0C9782CB0}" type="sibTrans" cxnId="{D746DECE-A31E-43C8-A120-167B22AFE66E}">
      <dgm:prSet/>
      <dgm:spPr/>
      <dgm:t>
        <a:bodyPr/>
        <a:lstStyle/>
        <a:p>
          <a:endParaRPr lang="ru-RU"/>
        </a:p>
      </dgm:t>
    </dgm:pt>
    <dgm:pt modelId="{E791782A-811B-49BE-8EC6-B3C9CABE857F}">
      <dgm:prSet/>
      <dgm:spPr/>
      <dgm:t>
        <a:bodyPr/>
        <a:lstStyle/>
        <a:p>
          <a:r>
            <a:rPr lang="ru-RU" smtClean="0"/>
            <a:t>Проанализировать причины конфликта, чтобы не только разрешить  последствия, но  и устранить причину.</a:t>
          </a:r>
          <a:endParaRPr lang="ru-RU" dirty="0"/>
        </a:p>
      </dgm:t>
    </dgm:pt>
    <dgm:pt modelId="{B0C3ECD5-C905-462C-AB9D-C676129CDB1A}" type="parTrans" cxnId="{B93DD4B4-2973-4942-8359-8F5FBB6DD72D}">
      <dgm:prSet/>
      <dgm:spPr/>
      <dgm:t>
        <a:bodyPr/>
        <a:lstStyle/>
        <a:p>
          <a:endParaRPr lang="ru-RU"/>
        </a:p>
      </dgm:t>
    </dgm:pt>
    <dgm:pt modelId="{51EAA86F-D2CF-4D16-8059-50AA54560350}" type="sibTrans" cxnId="{B93DD4B4-2973-4942-8359-8F5FBB6DD72D}">
      <dgm:prSet/>
      <dgm:spPr/>
      <dgm:t>
        <a:bodyPr/>
        <a:lstStyle/>
        <a:p>
          <a:endParaRPr lang="ru-RU"/>
        </a:p>
      </dgm:t>
    </dgm:pt>
    <dgm:pt modelId="{BE9C4F25-A565-42AD-9CD7-E51D94B36853}" type="pres">
      <dgm:prSet presAssocID="{020C8FB7-A7BE-4B6F-9544-7C1B8B1638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757FA2-925E-49F8-8B28-B84F17B3A1C5}" type="pres">
      <dgm:prSet presAssocID="{2B7C0324-D98B-4395-9035-A120C51CC4F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C0D75E-B1B1-4A59-AA12-E486800341BF}" type="pres">
      <dgm:prSet presAssocID="{622BC475-6973-44D5-B7C6-FA6F12E413F8}" presName="spacer" presStyleCnt="0"/>
      <dgm:spPr/>
    </dgm:pt>
    <dgm:pt modelId="{2AAEA8B9-7508-4E81-847E-CA6EF0FE17A6}" type="pres">
      <dgm:prSet presAssocID="{B366EBC6-5B53-4BC7-8DD8-EA2E4C824FE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4CF047-5B6A-4325-923A-9DF203E79148}" type="pres">
      <dgm:prSet presAssocID="{983F5766-D9B5-495C-8494-DC76BF395147}" presName="spacer" presStyleCnt="0"/>
      <dgm:spPr/>
    </dgm:pt>
    <dgm:pt modelId="{976DC992-0C4C-4E76-8373-B48A0FC9E6D2}" type="pres">
      <dgm:prSet presAssocID="{C58B6452-56DC-4B3B-B6AE-DFB399F7C42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F0D42D-43E9-41B0-8023-4BCE4D3A09B6}" type="pres">
      <dgm:prSet presAssocID="{A4E57DC7-E761-45DE-B967-7AD35B42DD81}" presName="spacer" presStyleCnt="0"/>
      <dgm:spPr/>
    </dgm:pt>
    <dgm:pt modelId="{AEBD4FD5-2562-4188-9285-41367F004D79}" type="pres">
      <dgm:prSet presAssocID="{868C614D-BCF2-4E07-8554-723C2AC1276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3B1853-CD6F-40FE-89E2-A5101D9A4FA3}" type="pres">
      <dgm:prSet presAssocID="{9687060C-6408-42F8-8ED7-93B0C9782CB0}" presName="spacer" presStyleCnt="0"/>
      <dgm:spPr/>
    </dgm:pt>
    <dgm:pt modelId="{0FA1CFF4-2805-4C99-8DC6-19C390EDB4A4}" type="pres">
      <dgm:prSet presAssocID="{E791782A-811B-49BE-8EC6-B3C9CABE857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05AACC-90C3-43B8-8A34-D2751CE30E35}" srcId="{020C8FB7-A7BE-4B6F-9544-7C1B8B16388C}" destId="{2B7C0324-D98B-4395-9035-A120C51CC4F3}" srcOrd="0" destOrd="0" parTransId="{08347289-1DD5-4745-BFA8-1CC89166EFB1}" sibTransId="{622BC475-6973-44D5-B7C6-FA6F12E413F8}"/>
    <dgm:cxn modelId="{FAAE11E7-B2D7-439D-936D-839EC947D2D7}" srcId="{020C8FB7-A7BE-4B6F-9544-7C1B8B16388C}" destId="{B366EBC6-5B53-4BC7-8DD8-EA2E4C824FE4}" srcOrd="1" destOrd="0" parTransId="{DFF8772D-F0C0-40EB-AD5C-438E3AE3C200}" sibTransId="{983F5766-D9B5-495C-8494-DC76BF395147}"/>
    <dgm:cxn modelId="{F0719DFA-29AA-495F-BD33-4416B460473D}" type="presOf" srcId="{868C614D-BCF2-4E07-8554-723C2AC12761}" destId="{AEBD4FD5-2562-4188-9285-41367F004D79}" srcOrd="0" destOrd="0" presId="urn:microsoft.com/office/officeart/2005/8/layout/vList2"/>
    <dgm:cxn modelId="{69B47EB1-6E8E-48DB-AD73-330E1932F0AC}" type="presOf" srcId="{C58B6452-56DC-4B3B-B6AE-DFB399F7C423}" destId="{976DC992-0C4C-4E76-8373-B48A0FC9E6D2}" srcOrd="0" destOrd="0" presId="urn:microsoft.com/office/officeart/2005/8/layout/vList2"/>
    <dgm:cxn modelId="{FA59F8E4-F8AD-4918-B377-C13950A22325}" type="presOf" srcId="{B366EBC6-5B53-4BC7-8DD8-EA2E4C824FE4}" destId="{2AAEA8B9-7508-4E81-847E-CA6EF0FE17A6}" srcOrd="0" destOrd="0" presId="urn:microsoft.com/office/officeart/2005/8/layout/vList2"/>
    <dgm:cxn modelId="{B93DD4B4-2973-4942-8359-8F5FBB6DD72D}" srcId="{020C8FB7-A7BE-4B6F-9544-7C1B8B16388C}" destId="{E791782A-811B-49BE-8EC6-B3C9CABE857F}" srcOrd="4" destOrd="0" parTransId="{B0C3ECD5-C905-462C-AB9D-C676129CDB1A}" sibTransId="{51EAA86F-D2CF-4D16-8059-50AA54560350}"/>
    <dgm:cxn modelId="{657B06B5-916D-4D41-B81F-98601EEA90F0}" type="presOf" srcId="{2B7C0324-D98B-4395-9035-A120C51CC4F3}" destId="{3D757FA2-925E-49F8-8B28-B84F17B3A1C5}" srcOrd="0" destOrd="0" presId="urn:microsoft.com/office/officeart/2005/8/layout/vList2"/>
    <dgm:cxn modelId="{35267AC6-E1B1-4A5F-8D9C-8E60D3F91CE4}" srcId="{020C8FB7-A7BE-4B6F-9544-7C1B8B16388C}" destId="{C58B6452-56DC-4B3B-B6AE-DFB399F7C423}" srcOrd="2" destOrd="0" parTransId="{81F14022-120C-4062-8090-F52E8EE6CA2A}" sibTransId="{A4E57DC7-E761-45DE-B967-7AD35B42DD81}"/>
    <dgm:cxn modelId="{ACD6501F-2920-475C-A9C2-5A903B1C21DE}" type="presOf" srcId="{020C8FB7-A7BE-4B6F-9544-7C1B8B16388C}" destId="{BE9C4F25-A565-42AD-9CD7-E51D94B36853}" srcOrd="0" destOrd="0" presId="urn:microsoft.com/office/officeart/2005/8/layout/vList2"/>
    <dgm:cxn modelId="{52AB751F-E6FF-4DD9-B6BD-ADC456D1E642}" type="presOf" srcId="{E791782A-811B-49BE-8EC6-B3C9CABE857F}" destId="{0FA1CFF4-2805-4C99-8DC6-19C390EDB4A4}" srcOrd="0" destOrd="0" presId="urn:microsoft.com/office/officeart/2005/8/layout/vList2"/>
    <dgm:cxn modelId="{D746DECE-A31E-43C8-A120-167B22AFE66E}" srcId="{020C8FB7-A7BE-4B6F-9544-7C1B8B16388C}" destId="{868C614D-BCF2-4E07-8554-723C2AC12761}" srcOrd="3" destOrd="0" parTransId="{579EBC91-FE08-4EE2-A45F-FC3DAC1A69E8}" sibTransId="{9687060C-6408-42F8-8ED7-93B0C9782CB0}"/>
    <dgm:cxn modelId="{10212DB7-F20F-4BDD-8A54-A2E114E39FC5}" type="presParOf" srcId="{BE9C4F25-A565-42AD-9CD7-E51D94B36853}" destId="{3D757FA2-925E-49F8-8B28-B84F17B3A1C5}" srcOrd="0" destOrd="0" presId="urn:microsoft.com/office/officeart/2005/8/layout/vList2"/>
    <dgm:cxn modelId="{67E44398-D8EE-4E7E-AEA9-0257A4DC78BB}" type="presParOf" srcId="{BE9C4F25-A565-42AD-9CD7-E51D94B36853}" destId="{9EC0D75E-B1B1-4A59-AA12-E486800341BF}" srcOrd="1" destOrd="0" presId="urn:microsoft.com/office/officeart/2005/8/layout/vList2"/>
    <dgm:cxn modelId="{D63B9418-5F15-4207-AB06-CFDBD6DC4207}" type="presParOf" srcId="{BE9C4F25-A565-42AD-9CD7-E51D94B36853}" destId="{2AAEA8B9-7508-4E81-847E-CA6EF0FE17A6}" srcOrd="2" destOrd="0" presId="urn:microsoft.com/office/officeart/2005/8/layout/vList2"/>
    <dgm:cxn modelId="{8F7215D9-2E64-46D8-B44B-5ACED8F99D6B}" type="presParOf" srcId="{BE9C4F25-A565-42AD-9CD7-E51D94B36853}" destId="{B04CF047-5B6A-4325-923A-9DF203E79148}" srcOrd="3" destOrd="0" presId="urn:microsoft.com/office/officeart/2005/8/layout/vList2"/>
    <dgm:cxn modelId="{374C3B8B-FEA8-4C0D-ACC5-E585991759CD}" type="presParOf" srcId="{BE9C4F25-A565-42AD-9CD7-E51D94B36853}" destId="{976DC992-0C4C-4E76-8373-B48A0FC9E6D2}" srcOrd="4" destOrd="0" presId="urn:microsoft.com/office/officeart/2005/8/layout/vList2"/>
    <dgm:cxn modelId="{451AC933-C4A7-4B1E-9629-1C24EC6336AF}" type="presParOf" srcId="{BE9C4F25-A565-42AD-9CD7-E51D94B36853}" destId="{CFF0D42D-43E9-41B0-8023-4BCE4D3A09B6}" srcOrd="5" destOrd="0" presId="urn:microsoft.com/office/officeart/2005/8/layout/vList2"/>
    <dgm:cxn modelId="{E55E511F-8640-4ED9-B5E6-002758214ECF}" type="presParOf" srcId="{BE9C4F25-A565-42AD-9CD7-E51D94B36853}" destId="{AEBD4FD5-2562-4188-9285-41367F004D79}" srcOrd="6" destOrd="0" presId="urn:microsoft.com/office/officeart/2005/8/layout/vList2"/>
    <dgm:cxn modelId="{52B57E43-D36C-4FFE-A5DD-804D80AAC7C6}" type="presParOf" srcId="{BE9C4F25-A565-42AD-9CD7-E51D94B36853}" destId="{6D3B1853-CD6F-40FE-89E2-A5101D9A4FA3}" srcOrd="7" destOrd="0" presId="urn:microsoft.com/office/officeart/2005/8/layout/vList2"/>
    <dgm:cxn modelId="{9FF58834-8731-45A5-8D8C-8AD1BC8E5028}" type="presParOf" srcId="{BE9C4F25-A565-42AD-9CD7-E51D94B36853}" destId="{0FA1CFF4-2805-4C99-8DC6-19C390EDB4A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FE6114-2F46-49AA-9FAB-5DB2448FE5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43B659-0ECC-4A16-B4D9-1D3E33929CE5}">
      <dgm:prSet phldrT="[Текст]"/>
      <dgm:spPr/>
      <dgm:t>
        <a:bodyPr/>
        <a:lstStyle/>
        <a:p>
          <a:r>
            <a:rPr lang="ru-RU" dirty="0" smtClean="0"/>
            <a:t>Конфиденциальность</a:t>
          </a:r>
          <a:endParaRPr lang="ru-RU" dirty="0"/>
        </a:p>
      </dgm:t>
    </dgm:pt>
    <dgm:pt modelId="{C3DA2987-F997-4791-8B41-64C7BEC3EB34}" type="parTrans" cxnId="{433180C6-40BA-4E48-8D1E-ED23291E2EA2}">
      <dgm:prSet/>
      <dgm:spPr/>
      <dgm:t>
        <a:bodyPr/>
        <a:lstStyle/>
        <a:p>
          <a:endParaRPr lang="ru-RU"/>
        </a:p>
      </dgm:t>
    </dgm:pt>
    <dgm:pt modelId="{4F4F2062-5964-48C1-B9B5-B187471FAA1F}" type="sibTrans" cxnId="{433180C6-40BA-4E48-8D1E-ED23291E2EA2}">
      <dgm:prSet/>
      <dgm:spPr/>
      <dgm:t>
        <a:bodyPr/>
        <a:lstStyle/>
        <a:p>
          <a:endParaRPr lang="ru-RU"/>
        </a:p>
      </dgm:t>
    </dgm:pt>
    <dgm:pt modelId="{4927A79F-264C-4DB7-BEF2-C22462818038}">
      <dgm:prSet/>
      <dgm:spPr/>
      <dgm:t>
        <a:bodyPr/>
        <a:lstStyle/>
        <a:p>
          <a:r>
            <a:rPr lang="ru-RU" dirty="0" smtClean="0"/>
            <a:t>Нейтральная, </a:t>
          </a:r>
          <a:r>
            <a:rPr lang="ru-RU" dirty="0" err="1" smtClean="0"/>
            <a:t>безоценочная</a:t>
          </a:r>
          <a:r>
            <a:rPr lang="ru-RU" dirty="0" smtClean="0"/>
            <a:t> позиция медиатора</a:t>
          </a:r>
        </a:p>
      </dgm:t>
    </dgm:pt>
    <dgm:pt modelId="{C2F89A17-3469-40F7-9588-E4AC3CF81F16}" type="parTrans" cxnId="{56205AFE-B231-4337-BA46-04246E339E55}">
      <dgm:prSet/>
      <dgm:spPr/>
      <dgm:t>
        <a:bodyPr/>
        <a:lstStyle/>
        <a:p>
          <a:endParaRPr lang="ru-RU"/>
        </a:p>
      </dgm:t>
    </dgm:pt>
    <dgm:pt modelId="{F9FD61C8-15F5-47C4-A41C-E35D7DD13881}" type="sibTrans" cxnId="{56205AFE-B231-4337-BA46-04246E339E55}">
      <dgm:prSet/>
      <dgm:spPr/>
      <dgm:t>
        <a:bodyPr/>
        <a:lstStyle/>
        <a:p>
          <a:endParaRPr lang="ru-RU"/>
        </a:p>
      </dgm:t>
    </dgm:pt>
    <dgm:pt modelId="{79FE01F3-B13E-4813-9EBB-AB5A72E89BAA}">
      <dgm:prSet/>
      <dgm:spPr/>
      <dgm:t>
        <a:bodyPr/>
        <a:lstStyle/>
        <a:p>
          <a:r>
            <a:rPr lang="ru-RU" smtClean="0"/>
            <a:t>Принятие ответственности за разрешение конфликта сторонами конфликта</a:t>
          </a:r>
          <a:endParaRPr lang="ru-RU" dirty="0"/>
        </a:p>
      </dgm:t>
    </dgm:pt>
    <dgm:pt modelId="{5A5D87C7-8527-448E-9C72-DAD447DFE177}" type="parTrans" cxnId="{97AD382B-C429-4ED1-AEA9-318BBD9E460E}">
      <dgm:prSet/>
      <dgm:spPr/>
      <dgm:t>
        <a:bodyPr/>
        <a:lstStyle/>
        <a:p>
          <a:endParaRPr lang="ru-RU"/>
        </a:p>
      </dgm:t>
    </dgm:pt>
    <dgm:pt modelId="{EB2C76AD-47AC-4674-9242-FDB57E9BAF83}" type="sibTrans" cxnId="{97AD382B-C429-4ED1-AEA9-318BBD9E460E}">
      <dgm:prSet/>
      <dgm:spPr/>
      <dgm:t>
        <a:bodyPr/>
        <a:lstStyle/>
        <a:p>
          <a:endParaRPr lang="ru-RU"/>
        </a:p>
      </dgm:t>
    </dgm:pt>
    <dgm:pt modelId="{6759DE78-1D0C-41F0-A198-2EC9194E3167}">
      <dgm:prSet phldrT="[Текст]"/>
      <dgm:spPr/>
      <dgm:t>
        <a:bodyPr/>
        <a:lstStyle/>
        <a:p>
          <a:r>
            <a:rPr lang="ru-RU" dirty="0" smtClean="0"/>
            <a:t>Добровольность</a:t>
          </a:r>
          <a:endParaRPr lang="ru-RU" dirty="0"/>
        </a:p>
      </dgm:t>
    </dgm:pt>
    <dgm:pt modelId="{AFF52F10-8F8A-4010-8396-39A987FCE941}" type="parTrans" cxnId="{370506F7-C0B6-42CA-A758-6D6AD76586A9}">
      <dgm:prSet/>
      <dgm:spPr/>
      <dgm:t>
        <a:bodyPr/>
        <a:lstStyle/>
        <a:p>
          <a:endParaRPr lang="ru-RU"/>
        </a:p>
      </dgm:t>
    </dgm:pt>
    <dgm:pt modelId="{2B6D4DDC-918B-46AA-B584-DD5646E4957A}" type="sibTrans" cxnId="{370506F7-C0B6-42CA-A758-6D6AD76586A9}">
      <dgm:prSet/>
      <dgm:spPr/>
      <dgm:t>
        <a:bodyPr/>
        <a:lstStyle/>
        <a:p>
          <a:endParaRPr lang="ru-RU"/>
        </a:p>
      </dgm:t>
    </dgm:pt>
    <dgm:pt modelId="{3925BC18-B191-462A-B359-E1D099203A88}" type="pres">
      <dgm:prSet presAssocID="{C4FE6114-2F46-49AA-9FAB-5DB2448FE5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7BA7FE-CEC5-4CCE-8ADC-61768F6F678F}" type="pres">
      <dgm:prSet presAssocID="{6759DE78-1D0C-41F0-A198-2EC9194E316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13ED75-0ED2-4354-B9B7-87799F265B63}" type="pres">
      <dgm:prSet presAssocID="{2B6D4DDC-918B-46AA-B584-DD5646E4957A}" presName="spacer" presStyleCnt="0"/>
      <dgm:spPr/>
    </dgm:pt>
    <dgm:pt modelId="{5C7D144D-837B-4B28-88B3-77B5D4E861E4}" type="pres">
      <dgm:prSet presAssocID="{0143B659-0ECC-4A16-B4D9-1D3E33929CE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D4F29B-3EAF-45B1-B1B4-93E41648F433}" type="pres">
      <dgm:prSet presAssocID="{4F4F2062-5964-48C1-B9B5-B187471FAA1F}" presName="spacer" presStyleCnt="0"/>
      <dgm:spPr/>
    </dgm:pt>
    <dgm:pt modelId="{5A9B59E8-B01B-4A7B-9C99-2CA705646446}" type="pres">
      <dgm:prSet presAssocID="{4927A79F-264C-4DB7-BEF2-C2246281803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104404-212A-41DF-9FDD-BA68556A9632}" type="pres">
      <dgm:prSet presAssocID="{F9FD61C8-15F5-47C4-A41C-E35D7DD13881}" presName="spacer" presStyleCnt="0"/>
      <dgm:spPr/>
    </dgm:pt>
    <dgm:pt modelId="{05102C41-28EB-4DFE-9B29-20F4FBDA808D}" type="pres">
      <dgm:prSet presAssocID="{79FE01F3-B13E-4813-9EBB-AB5A72E89BA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AD382B-C429-4ED1-AEA9-318BBD9E460E}" srcId="{C4FE6114-2F46-49AA-9FAB-5DB2448FE511}" destId="{79FE01F3-B13E-4813-9EBB-AB5A72E89BAA}" srcOrd="3" destOrd="0" parTransId="{5A5D87C7-8527-448E-9C72-DAD447DFE177}" sibTransId="{EB2C76AD-47AC-4674-9242-FDB57E9BAF83}"/>
    <dgm:cxn modelId="{56205AFE-B231-4337-BA46-04246E339E55}" srcId="{C4FE6114-2F46-49AA-9FAB-5DB2448FE511}" destId="{4927A79F-264C-4DB7-BEF2-C22462818038}" srcOrd="2" destOrd="0" parTransId="{C2F89A17-3469-40F7-9588-E4AC3CF81F16}" sibTransId="{F9FD61C8-15F5-47C4-A41C-E35D7DD13881}"/>
    <dgm:cxn modelId="{433180C6-40BA-4E48-8D1E-ED23291E2EA2}" srcId="{C4FE6114-2F46-49AA-9FAB-5DB2448FE511}" destId="{0143B659-0ECC-4A16-B4D9-1D3E33929CE5}" srcOrd="1" destOrd="0" parTransId="{C3DA2987-F997-4791-8B41-64C7BEC3EB34}" sibTransId="{4F4F2062-5964-48C1-B9B5-B187471FAA1F}"/>
    <dgm:cxn modelId="{6574A6A0-71DF-420E-96EF-322161716065}" type="presOf" srcId="{0143B659-0ECC-4A16-B4D9-1D3E33929CE5}" destId="{5C7D144D-837B-4B28-88B3-77B5D4E861E4}" srcOrd="0" destOrd="0" presId="urn:microsoft.com/office/officeart/2005/8/layout/vList2"/>
    <dgm:cxn modelId="{370506F7-C0B6-42CA-A758-6D6AD76586A9}" srcId="{C4FE6114-2F46-49AA-9FAB-5DB2448FE511}" destId="{6759DE78-1D0C-41F0-A198-2EC9194E3167}" srcOrd="0" destOrd="0" parTransId="{AFF52F10-8F8A-4010-8396-39A987FCE941}" sibTransId="{2B6D4DDC-918B-46AA-B584-DD5646E4957A}"/>
    <dgm:cxn modelId="{FCF070F4-79E6-4A26-919F-78FE8C539427}" type="presOf" srcId="{6759DE78-1D0C-41F0-A198-2EC9194E3167}" destId="{307BA7FE-CEC5-4CCE-8ADC-61768F6F678F}" srcOrd="0" destOrd="0" presId="urn:microsoft.com/office/officeart/2005/8/layout/vList2"/>
    <dgm:cxn modelId="{076D288F-B103-4951-9077-9D514BA60D56}" type="presOf" srcId="{79FE01F3-B13E-4813-9EBB-AB5A72E89BAA}" destId="{05102C41-28EB-4DFE-9B29-20F4FBDA808D}" srcOrd="0" destOrd="0" presId="urn:microsoft.com/office/officeart/2005/8/layout/vList2"/>
    <dgm:cxn modelId="{577E1FDB-0017-48CF-AA68-1845846D65F4}" type="presOf" srcId="{C4FE6114-2F46-49AA-9FAB-5DB2448FE511}" destId="{3925BC18-B191-462A-B359-E1D099203A88}" srcOrd="0" destOrd="0" presId="urn:microsoft.com/office/officeart/2005/8/layout/vList2"/>
    <dgm:cxn modelId="{A041D6F6-1A16-410B-82F5-AC74E35D8F8D}" type="presOf" srcId="{4927A79F-264C-4DB7-BEF2-C22462818038}" destId="{5A9B59E8-B01B-4A7B-9C99-2CA705646446}" srcOrd="0" destOrd="0" presId="urn:microsoft.com/office/officeart/2005/8/layout/vList2"/>
    <dgm:cxn modelId="{2DBF090F-59E7-48B1-9CD1-6B8D1DE5CBEF}" type="presParOf" srcId="{3925BC18-B191-462A-B359-E1D099203A88}" destId="{307BA7FE-CEC5-4CCE-8ADC-61768F6F678F}" srcOrd="0" destOrd="0" presId="urn:microsoft.com/office/officeart/2005/8/layout/vList2"/>
    <dgm:cxn modelId="{AC33D2BD-0AE4-4484-80F1-6D419A8D470A}" type="presParOf" srcId="{3925BC18-B191-462A-B359-E1D099203A88}" destId="{3213ED75-0ED2-4354-B9B7-87799F265B63}" srcOrd="1" destOrd="0" presId="urn:microsoft.com/office/officeart/2005/8/layout/vList2"/>
    <dgm:cxn modelId="{95F14A5B-7A98-4AF2-9027-D2C05C512A69}" type="presParOf" srcId="{3925BC18-B191-462A-B359-E1D099203A88}" destId="{5C7D144D-837B-4B28-88B3-77B5D4E861E4}" srcOrd="2" destOrd="0" presId="urn:microsoft.com/office/officeart/2005/8/layout/vList2"/>
    <dgm:cxn modelId="{1330F888-ECFC-4157-B76F-84D1AF324BE3}" type="presParOf" srcId="{3925BC18-B191-462A-B359-E1D099203A88}" destId="{6DD4F29B-3EAF-45B1-B1B4-93E41648F433}" srcOrd="3" destOrd="0" presId="urn:microsoft.com/office/officeart/2005/8/layout/vList2"/>
    <dgm:cxn modelId="{CE9987A9-D0FB-426F-93B2-004EA8E71F7F}" type="presParOf" srcId="{3925BC18-B191-462A-B359-E1D099203A88}" destId="{5A9B59E8-B01B-4A7B-9C99-2CA705646446}" srcOrd="4" destOrd="0" presId="urn:microsoft.com/office/officeart/2005/8/layout/vList2"/>
    <dgm:cxn modelId="{E5BF3417-71B3-460F-8AA3-0632BDB92E9E}" type="presParOf" srcId="{3925BC18-B191-462A-B359-E1D099203A88}" destId="{C4104404-212A-41DF-9FDD-BA68556A9632}" srcOrd="5" destOrd="0" presId="urn:microsoft.com/office/officeart/2005/8/layout/vList2"/>
    <dgm:cxn modelId="{0ED71723-7958-42F4-BD10-5D81DF1A377F}" type="presParOf" srcId="{3925BC18-B191-462A-B359-E1D099203A88}" destId="{05102C41-28EB-4DFE-9B29-20F4FBDA808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F230D61-96C6-4A28-ACE8-8DFA831E9496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1D64CC-DDE4-4FA0-8486-F1A878129F2D}">
      <dgm:prSet phldrT="[Текст]"/>
      <dgm:spPr/>
      <dgm:t>
        <a:bodyPr/>
        <a:lstStyle/>
        <a:p>
          <a:r>
            <a:rPr lang="ru-RU" smtClean="0"/>
            <a:t>Установление правил</a:t>
          </a:r>
          <a:endParaRPr lang="ru-RU"/>
        </a:p>
      </dgm:t>
    </dgm:pt>
    <dgm:pt modelId="{9D4A3E85-8FFE-45A0-B15E-003A2E2A53FC}" type="parTrans" cxnId="{F2F8533C-F695-4BF8-9F56-2CFDC92CDC51}">
      <dgm:prSet/>
      <dgm:spPr/>
      <dgm:t>
        <a:bodyPr/>
        <a:lstStyle/>
        <a:p>
          <a:endParaRPr lang="ru-RU"/>
        </a:p>
      </dgm:t>
    </dgm:pt>
    <dgm:pt modelId="{401F3203-38E3-46D8-A10D-4A077EF5D1AF}" type="sibTrans" cxnId="{F2F8533C-F695-4BF8-9F56-2CFDC92CDC51}">
      <dgm:prSet/>
      <dgm:spPr/>
      <dgm:t>
        <a:bodyPr/>
        <a:lstStyle/>
        <a:p>
          <a:endParaRPr lang="ru-RU"/>
        </a:p>
      </dgm:t>
    </dgm:pt>
    <dgm:pt modelId="{43754573-831A-4278-8AD9-CAEF9EBD2501}">
      <dgm:prSet/>
      <dgm:spPr/>
      <dgm:t>
        <a:bodyPr/>
        <a:lstStyle/>
        <a:p>
          <a:r>
            <a:rPr lang="ru-RU" smtClean="0"/>
            <a:t>Высказывание сторон</a:t>
          </a:r>
          <a:endParaRPr lang="ru-RU" dirty="0" smtClean="0"/>
        </a:p>
      </dgm:t>
    </dgm:pt>
    <dgm:pt modelId="{E11A7134-EE86-4D5C-A608-C1C07FDAC4C3}" type="parTrans" cxnId="{7C9633AE-AE0A-4734-B0FB-D2D2170D4E4F}">
      <dgm:prSet/>
      <dgm:spPr/>
      <dgm:t>
        <a:bodyPr/>
        <a:lstStyle/>
        <a:p>
          <a:endParaRPr lang="ru-RU"/>
        </a:p>
      </dgm:t>
    </dgm:pt>
    <dgm:pt modelId="{DBE0D1F8-1404-4ECD-BB5F-68DADDB5CBF6}" type="sibTrans" cxnId="{7C9633AE-AE0A-4734-B0FB-D2D2170D4E4F}">
      <dgm:prSet/>
      <dgm:spPr/>
      <dgm:t>
        <a:bodyPr/>
        <a:lstStyle/>
        <a:p>
          <a:endParaRPr lang="ru-RU"/>
        </a:p>
      </dgm:t>
    </dgm:pt>
    <dgm:pt modelId="{5AE2143D-677C-4991-A391-9CB98F48997C}">
      <dgm:prSet/>
      <dgm:spPr/>
      <dgm:t>
        <a:bodyPr/>
        <a:lstStyle/>
        <a:p>
          <a:r>
            <a:rPr lang="ru-RU" smtClean="0"/>
            <a:t>Определение позиций и интересов сторон</a:t>
          </a:r>
          <a:endParaRPr lang="ru-RU" dirty="0" smtClean="0"/>
        </a:p>
      </dgm:t>
    </dgm:pt>
    <dgm:pt modelId="{45980D8F-2D05-412B-9522-1B4E11EB33BB}" type="parTrans" cxnId="{89F1C7CE-9A82-4E00-BDBB-A31ED30855B2}">
      <dgm:prSet/>
      <dgm:spPr/>
      <dgm:t>
        <a:bodyPr/>
        <a:lstStyle/>
        <a:p>
          <a:endParaRPr lang="ru-RU"/>
        </a:p>
      </dgm:t>
    </dgm:pt>
    <dgm:pt modelId="{52567C76-055E-40A3-ABCB-99E7E6ACF145}" type="sibTrans" cxnId="{89F1C7CE-9A82-4E00-BDBB-A31ED30855B2}">
      <dgm:prSet/>
      <dgm:spPr/>
      <dgm:t>
        <a:bodyPr/>
        <a:lstStyle/>
        <a:p>
          <a:endParaRPr lang="ru-RU"/>
        </a:p>
      </dgm:t>
    </dgm:pt>
    <dgm:pt modelId="{264CFE0B-3A5D-44D9-A900-3C9F586DB672}">
      <dgm:prSet/>
      <dgm:spPr/>
      <dgm:t>
        <a:bodyPr/>
        <a:lstStyle/>
        <a:p>
          <a:r>
            <a:rPr lang="ru-RU" smtClean="0"/>
            <a:t>Предложения сторон по урегулированию конфликта</a:t>
          </a:r>
          <a:endParaRPr lang="ru-RU" dirty="0" smtClean="0"/>
        </a:p>
      </dgm:t>
    </dgm:pt>
    <dgm:pt modelId="{A85D8876-BEBE-43EA-A8C2-13471A38A495}" type="parTrans" cxnId="{9E0140A0-C3EA-4CB2-98C7-311EB7BF6324}">
      <dgm:prSet/>
      <dgm:spPr/>
      <dgm:t>
        <a:bodyPr/>
        <a:lstStyle/>
        <a:p>
          <a:endParaRPr lang="ru-RU"/>
        </a:p>
      </dgm:t>
    </dgm:pt>
    <dgm:pt modelId="{3EE9AB2A-6526-4099-B9D6-3609EB3A854E}" type="sibTrans" cxnId="{9E0140A0-C3EA-4CB2-98C7-311EB7BF6324}">
      <dgm:prSet/>
      <dgm:spPr/>
      <dgm:t>
        <a:bodyPr/>
        <a:lstStyle/>
        <a:p>
          <a:endParaRPr lang="ru-RU"/>
        </a:p>
      </dgm:t>
    </dgm:pt>
    <dgm:pt modelId="{FE2D25E2-672B-480C-BA88-532909483C7B}">
      <dgm:prSet/>
      <dgm:spPr/>
      <dgm:t>
        <a:bodyPr/>
        <a:lstStyle/>
        <a:p>
          <a:r>
            <a:rPr lang="ru-RU" dirty="0" smtClean="0"/>
            <a:t>Обсуждение предложений и выработка решения</a:t>
          </a:r>
        </a:p>
      </dgm:t>
    </dgm:pt>
    <dgm:pt modelId="{CFEBF70B-27F5-495A-888E-ABA09C4CBBD1}" type="parTrans" cxnId="{330E832F-4354-4113-8790-CEE003B7F1FB}">
      <dgm:prSet/>
      <dgm:spPr/>
      <dgm:t>
        <a:bodyPr/>
        <a:lstStyle/>
        <a:p>
          <a:endParaRPr lang="ru-RU"/>
        </a:p>
      </dgm:t>
    </dgm:pt>
    <dgm:pt modelId="{0527A909-6558-4B49-A862-C8480B7D5E33}" type="sibTrans" cxnId="{330E832F-4354-4113-8790-CEE003B7F1FB}">
      <dgm:prSet/>
      <dgm:spPr/>
      <dgm:t>
        <a:bodyPr/>
        <a:lstStyle/>
        <a:p>
          <a:endParaRPr lang="ru-RU"/>
        </a:p>
      </dgm:t>
    </dgm:pt>
    <dgm:pt modelId="{D2E806B8-90E6-4C22-8275-056551ABAB18}">
      <dgm:prSet/>
      <dgm:spPr/>
      <dgm:t>
        <a:bodyPr/>
        <a:lstStyle/>
        <a:p>
          <a:r>
            <a:rPr lang="ru-RU" dirty="0" smtClean="0"/>
            <a:t>Составление контракта</a:t>
          </a:r>
          <a:endParaRPr lang="ru-RU" dirty="0"/>
        </a:p>
      </dgm:t>
    </dgm:pt>
    <dgm:pt modelId="{EF8E7469-B2FA-4397-B4D9-E3DD2595F1E3}" type="parTrans" cxnId="{A9DC2CA5-7D02-4A8A-B10D-0C00B6955F8D}">
      <dgm:prSet/>
      <dgm:spPr/>
      <dgm:t>
        <a:bodyPr/>
        <a:lstStyle/>
        <a:p>
          <a:endParaRPr lang="ru-RU"/>
        </a:p>
      </dgm:t>
    </dgm:pt>
    <dgm:pt modelId="{97D97B22-0C12-4847-AE40-D908BB526E10}" type="sibTrans" cxnId="{A9DC2CA5-7D02-4A8A-B10D-0C00B6955F8D}">
      <dgm:prSet/>
      <dgm:spPr/>
      <dgm:t>
        <a:bodyPr/>
        <a:lstStyle/>
        <a:p>
          <a:endParaRPr lang="ru-RU"/>
        </a:p>
      </dgm:t>
    </dgm:pt>
    <dgm:pt modelId="{DC0C482E-04D9-49B6-800B-DB3567D0E079}" type="pres">
      <dgm:prSet presAssocID="{DF230D61-96C6-4A28-ACE8-8DFA831E94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6D52F1-CE2F-4825-AE50-8A0E206DE0F1}" type="pres">
      <dgm:prSet presAssocID="{D2E806B8-90E6-4C22-8275-056551ABAB18}" presName="boxAndChildren" presStyleCnt="0"/>
      <dgm:spPr/>
    </dgm:pt>
    <dgm:pt modelId="{F4059E85-74B8-42A1-8035-8F07522E4086}" type="pres">
      <dgm:prSet presAssocID="{D2E806B8-90E6-4C22-8275-056551ABAB18}" presName="parentTextBox" presStyleLbl="node1" presStyleIdx="0" presStyleCnt="6"/>
      <dgm:spPr/>
      <dgm:t>
        <a:bodyPr/>
        <a:lstStyle/>
        <a:p>
          <a:endParaRPr lang="ru-RU"/>
        </a:p>
      </dgm:t>
    </dgm:pt>
    <dgm:pt modelId="{4E02916B-877F-4C6D-B841-AA9C2934E5CD}" type="pres">
      <dgm:prSet presAssocID="{0527A909-6558-4B49-A862-C8480B7D5E33}" presName="sp" presStyleCnt="0"/>
      <dgm:spPr/>
    </dgm:pt>
    <dgm:pt modelId="{CCC1D09B-82F4-4599-B933-C2FDD35F7145}" type="pres">
      <dgm:prSet presAssocID="{FE2D25E2-672B-480C-BA88-532909483C7B}" presName="arrowAndChildren" presStyleCnt="0"/>
      <dgm:spPr/>
    </dgm:pt>
    <dgm:pt modelId="{BF2DFD8F-A971-4B0D-9C51-C4A57E886327}" type="pres">
      <dgm:prSet presAssocID="{FE2D25E2-672B-480C-BA88-532909483C7B}" presName="parentTextArrow" presStyleLbl="node1" presStyleIdx="1" presStyleCnt="6"/>
      <dgm:spPr/>
      <dgm:t>
        <a:bodyPr/>
        <a:lstStyle/>
        <a:p>
          <a:endParaRPr lang="ru-RU"/>
        </a:p>
      </dgm:t>
    </dgm:pt>
    <dgm:pt modelId="{462977E8-EE33-477C-9A2E-7F3006EA1A50}" type="pres">
      <dgm:prSet presAssocID="{3EE9AB2A-6526-4099-B9D6-3609EB3A854E}" presName="sp" presStyleCnt="0"/>
      <dgm:spPr/>
    </dgm:pt>
    <dgm:pt modelId="{1E8F27CF-D18A-45DC-9930-EEDA1E85A5C8}" type="pres">
      <dgm:prSet presAssocID="{264CFE0B-3A5D-44D9-A900-3C9F586DB672}" presName="arrowAndChildren" presStyleCnt="0"/>
      <dgm:spPr/>
    </dgm:pt>
    <dgm:pt modelId="{3FF50116-0509-4214-A8B3-ECDC8CFEE6F8}" type="pres">
      <dgm:prSet presAssocID="{264CFE0B-3A5D-44D9-A900-3C9F586DB672}" presName="parentTextArrow" presStyleLbl="node1" presStyleIdx="2" presStyleCnt="6"/>
      <dgm:spPr/>
      <dgm:t>
        <a:bodyPr/>
        <a:lstStyle/>
        <a:p>
          <a:endParaRPr lang="ru-RU"/>
        </a:p>
      </dgm:t>
    </dgm:pt>
    <dgm:pt modelId="{1A61B01C-421B-4E12-A093-6C45B90E442D}" type="pres">
      <dgm:prSet presAssocID="{52567C76-055E-40A3-ABCB-99E7E6ACF145}" presName="sp" presStyleCnt="0"/>
      <dgm:spPr/>
    </dgm:pt>
    <dgm:pt modelId="{59D98771-F522-4C53-A3A6-C3A69EDD9BAD}" type="pres">
      <dgm:prSet presAssocID="{5AE2143D-677C-4991-A391-9CB98F48997C}" presName="arrowAndChildren" presStyleCnt="0"/>
      <dgm:spPr/>
    </dgm:pt>
    <dgm:pt modelId="{2EDA91F0-E2EA-4996-91B2-4D412D3EA47E}" type="pres">
      <dgm:prSet presAssocID="{5AE2143D-677C-4991-A391-9CB98F48997C}" presName="parentTextArrow" presStyleLbl="node1" presStyleIdx="3" presStyleCnt="6"/>
      <dgm:spPr/>
      <dgm:t>
        <a:bodyPr/>
        <a:lstStyle/>
        <a:p>
          <a:endParaRPr lang="ru-RU"/>
        </a:p>
      </dgm:t>
    </dgm:pt>
    <dgm:pt modelId="{202B6321-FD32-4FD7-B592-D2BEA9DC2476}" type="pres">
      <dgm:prSet presAssocID="{DBE0D1F8-1404-4ECD-BB5F-68DADDB5CBF6}" presName="sp" presStyleCnt="0"/>
      <dgm:spPr/>
    </dgm:pt>
    <dgm:pt modelId="{5FA562E6-5E9C-4FC0-B4A1-C7951E65E076}" type="pres">
      <dgm:prSet presAssocID="{43754573-831A-4278-8AD9-CAEF9EBD2501}" presName="arrowAndChildren" presStyleCnt="0"/>
      <dgm:spPr/>
    </dgm:pt>
    <dgm:pt modelId="{80277E97-0A69-4B71-B607-7FB4595FD2E0}" type="pres">
      <dgm:prSet presAssocID="{43754573-831A-4278-8AD9-CAEF9EBD2501}" presName="parentTextArrow" presStyleLbl="node1" presStyleIdx="4" presStyleCnt="6"/>
      <dgm:spPr/>
      <dgm:t>
        <a:bodyPr/>
        <a:lstStyle/>
        <a:p>
          <a:endParaRPr lang="ru-RU"/>
        </a:p>
      </dgm:t>
    </dgm:pt>
    <dgm:pt modelId="{9225AEAE-E1E8-410B-AA0A-D1811CABD91B}" type="pres">
      <dgm:prSet presAssocID="{401F3203-38E3-46D8-A10D-4A077EF5D1AF}" presName="sp" presStyleCnt="0"/>
      <dgm:spPr/>
    </dgm:pt>
    <dgm:pt modelId="{1AC98825-9039-4F2D-85FE-6E59CFD905C9}" type="pres">
      <dgm:prSet presAssocID="{481D64CC-DDE4-4FA0-8486-F1A878129F2D}" presName="arrowAndChildren" presStyleCnt="0"/>
      <dgm:spPr/>
    </dgm:pt>
    <dgm:pt modelId="{C594C41C-FC5F-4D11-B8A5-90BBF1AE19C4}" type="pres">
      <dgm:prSet presAssocID="{481D64CC-DDE4-4FA0-8486-F1A878129F2D}" presName="parentTextArrow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89F1C7CE-9A82-4E00-BDBB-A31ED30855B2}" srcId="{DF230D61-96C6-4A28-ACE8-8DFA831E9496}" destId="{5AE2143D-677C-4991-A391-9CB98F48997C}" srcOrd="2" destOrd="0" parTransId="{45980D8F-2D05-412B-9522-1B4E11EB33BB}" sibTransId="{52567C76-055E-40A3-ABCB-99E7E6ACF145}"/>
    <dgm:cxn modelId="{2DD236AA-4D7F-4DD7-B1A3-AD69494E337A}" type="presOf" srcId="{481D64CC-DDE4-4FA0-8486-F1A878129F2D}" destId="{C594C41C-FC5F-4D11-B8A5-90BBF1AE19C4}" srcOrd="0" destOrd="0" presId="urn:microsoft.com/office/officeart/2005/8/layout/process4"/>
    <dgm:cxn modelId="{E856E83A-7374-45BD-9920-6CD33145D396}" type="presOf" srcId="{264CFE0B-3A5D-44D9-A900-3C9F586DB672}" destId="{3FF50116-0509-4214-A8B3-ECDC8CFEE6F8}" srcOrd="0" destOrd="0" presId="urn:microsoft.com/office/officeart/2005/8/layout/process4"/>
    <dgm:cxn modelId="{5EDD8214-514E-4F26-ADE6-C74DA133F701}" type="presOf" srcId="{D2E806B8-90E6-4C22-8275-056551ABAB18}" destId="{F4059E85-74B8-42A1-8035-8F07522E4086}" srcOrd="0" destOrd="0" presId="urn:microsoft.com/office/officeart/2005/8/layout/process4"/>
    <dgm:cxn modelId="{7C9633AE-AE0A-4734-B0FB-D2D2170D4E4F}" srcId="{DF230D61-96C6-4A28-ACE8-8DFA831E9496}" destId="{43754573-831A-4278-8AD9-CAEF9EBD2501}" srcOrd="1" destOrd="0" parTransId="{E11A7134-EE86-4D5C-A608-C1C07FDAC4C3}" sibTransId="{DBE0D1F8-1404-4ECD-BB5F-68DADDB5CBF6}"/>
    <dgm:cxn modelId="{A9DC2CA5-7D02-4A8A-B10D-0C00B6955F8D}" srcId="{DF230D61-96C6-4A28-ACE8-8DFA831E9496}" destId="{D2E806B8-90E6-4C22-8275-056551ABAB18}" srcOrd="5" destOrd="0" parTransId="{EF8E7469-B2FA-4397-B4D9-E3DD2595F1E3}" sibTransId="{97D97B22-0C12-4847-AE40-D908BB526E10}"/>
    <dgm:cxn modelId="{05968B1B-0267-43D4-A663-BA6C9842B523}" type="presOf" srcId="{5AE2143D-677C-4991-A391-9CB98F48997C}" destId="{2EDA91F0-E2EA-4996-91B2-4D412D3EA47E}" srcOrd="0" destOrd="0" presId="urn:microsoft.com/office/officeart/2005/8/layout/process4"/>
    <dgm:cxn modelId="{3EC5FE42-2F61-418D-82EE-B4C19810C457}" type="presOf" srcId="{DF230D61-96C6-4A28-ACE8-8DFA831E9496}" destId="{DC0C482E-04D9-49B6-800B-DB3567D0E079}" srcOrd="0" destOrd="0" presId="urn:microsoft.com/office/officeart/2005/8/layout/process4"/>
    <dgm:cxn modelId="{F2F8533C-F695-4BF8-9F56-2CFDC92CDC51}" srcId="{DF230D61-96C6-4A28-ACE8-8DFA831E9496}" destId="{481D64CC-DDE4-4FA0-8486-F1A878129F2D}" srcOrd="0" destOrd="0" parTransId="{9D4A3E85-8FFE-45A0-B15E-003A2E2A53FC}" sibTransId="{401F3203-38E3-46D8-A10D-4A077EF5D1AF}"/>
    <dgm:cxn modelId="{9E0140A0-C3EA-4CB2-98C7-311EB7BF6324}" srcId="{DF230D61-96C6-4A28-ACE8-8DFA831E9496}" destId="{264CFE0B-3A5D-44D9-A900-3C9F586DB672}" srcOrd="3" destOrd="0" parTransId="{A85D8876-BEBE-43EA-A8C2-13471A38A495}" sibTransId="{3EE9AB2A-6526-4099-B9D6-3609EB3A854E}"/>
    <dgm:cxn modelId="{330E832F-4354-4113-8790-CEE003B7F1FB}" srcId="{DF230D61-96C6-4A28-ACE8-8DFA831E9496}" destId="{FE2D25E2-672B-480C-BA88-532909483C7B}" srcOrd="4" destOrd="0" parTransId="{CFEBF70B-27F5-495A-888E-ABA09C4CBBD1}" sibTransId="{0527A909-6558-4B49-A862-C8480B7D5E33}"/>
    <dgm:cxn modelId="{15DE8032-7CA3-4E2B-8FAD-D28A9FBA8830}" type="presOf" srcId="{FE2D25E2-672B-480C-BA88-532909483C7B}" destId="{BF2DFD8F-A971-4B0D-9C51-C4A57E886327}" srcOrd="0" destOrd="0" presId="urn:microsoft.com/office/officeart/2005/8/layout/process4"/>
    <dgm:cxn modelId="{BBD77D26-0617-48C6-8144-86CBC0D29259}" type="presOf" srcId="{43754573-831A-4278-8AD9-CAEF9EBD2501}" destId="{80277E97-0A69-4B71-B607-7FB4595FD2E0}" srcOrd="0" destOrd="0" presId="urn:microsoft.com/office/officeart/2005/8/layout/process4"/>
    <dgm:cxn modelId="{E856B764-6083-40D8-AE70-0A8B819B50BD}" type="presParOf" srcId="{DC0C482E-04D9-49B6-800B-DB3567D0E079}" destId="{FC6D52F1-CE2F-4825-AE50-8A0E206DE0F1}" srcOrd="0" destOrd="0" presId="urn:microsoft.com/office/officeart/2005/8/layout/process4"/>
    <dgm:cxn modelId="{0AF8F7EC-C901-4455-A270-6C1DB2A4AF75}" type="presParOf" srcId="{FC6D52F1-CE2F-4825-AE50-8A0E206DE0F1}" destId="{F4059E85-74B8-42A1-8035-8F07522E4086}" srcOrd="0" destOrd="0" presId="urn:microsoft.com/office/officeart/2005/8/layout/process4"/>
    <dgm:cxn modelId="{45D336CF-8A96-4D24-A996-8BDA0B469ADA}" type="presParOf" srcId="{DC0C482E-04D9-49B6-800B-DB3567D0E079}" destId="{4E02916B-877F-4C6D-B841-AA9C2934E5CD}" srcOrd="1" destOrd="0" presId="urn:microsoft.com/office/officeart/2005/8/layout/process4"/>
    <dgm:cxn modelId="{810C4435-CE6E-4B3B-9BB5-03381472A312}" type="presParOf" srcId="{DC0C482E-04D9-49B6-800B-DB3567D0E079}" destId="{CCC1D09B-82F4-4599-B933-C2FDD35F7145}" srcOrd="2" destOrd="0" presId="urn:microsoft.com/office/officeart/2005/8/layout/process4"/>
    <dgm:cxn modelId="{E5581158-2FE2-4A78-A77E-41F5065FC950}" type="presParOf" srcId="{CCC1D09B-82F4-4599-B933-C2FDD35F7145}" destId="{BF2DFD8F-A971-4B0D-9C51-C4A57E886327}" srcOrd="0" destOrd="0" presId="urn:microsoft.com/office/officeart/2005/8/layout/process4"/>
    <dgm:cxn modelId="{8EE2D094-6B05-4396-97D3-293685E525C9}" type="presParOf" srcId="{DC0C482E-04D9-49B6-800B-DB3567D0E079}" destId="{462977E8-EE33-477C-9A2E-7F3006EA1A50}" srcOrd="3" destOrd="0" presId="urn:microsoft.com/office/officeart/2005/8/layout/process4"/>
    <dgm:cxn modelId="{AB53C2DC-AF74-4B17-8114-FA4987E3F594}" type="presParOf" srcId="{DC0C482E-04D9-49B6-800B-DB3567D0E079}" destId="{1E8F27CF-D18A-45DC-9930-EEDA1E85A5C8}" srcOrd="4" destOrd="0" presId="urn:microsoft.com/office/officeart/2005/8/layout/process4"/>
    <dgm:cxn modelId="{D4697288-ACD5-41D3-A8EA-B4B865DE3F42}" type="presParOf" srcId="{1E8F27CF-D18A-45DC-9930-EEDA1E85A5C8}" destId="{3FF50116-0509-4214-A8B3-ECDC8CFEE6F8}" srcOrd="0" destOrd="0" presId="urn:microsoft.com/office/officeart/2005/8/layout/process4"/>
    <dgm:cxn modelId="{50782A5C-D39C-471A-AF6F-E5D75F63A0CA}" type="presParOf" srcId="{DC0C482E-04D9-49B6-800B-DB3567D0E079}" destId="{1A61B01C-421B-4E12-A093-6C45B90E442D}" srcOrd="5" destOrd="0" presId="urn:microsoft.com/office/officeart/2005/8/layout/process4"/>
    <dgm:cxn modelId="{6DCF770B-B6AB-47FE-B3D3-BEA7BC8D0643}" type="presParOf" srcId="{DC0C482E-04D9-49B6-800B-DB3567D0E079}" destId="{59D98771-F522-4C53-A3A6-C3A69EDD9BAD}" srcOrd="6" destOrd="0" presId="urn:microsoft.com/office/officeart/2005/8/layout/process4"/>
    <dgm:cxn modelId="{AE7C9A49-AC61-42A1-857B-59389B5E9841}" type="presParOf" srcId="{59D98771-F522-4C53-A3A6-C3A69EDD9BAD}" destId="{2EDA91F0-E2EA-4996-91B2-4D412D3EA47E}" srcOrd="0" destOrd="0" presId="urn:microsoft.com/office/officeart/2005/8/layout/process4"/>
    <dgm:cxn modelId="{AD14665A-1A79-4DEF-991F-CC52EF03AD9C}" type="presParOf" srcId="{DC0C482E-04D9-49B6-800B-DB3567D0E079}" destId="{202B6321-FD32-4FD7-B592-D2BEA9DC2476}" srcOrd="7" destOrd="0" presId="urn:microsoft.com/office/officeart/2005/8/layout/process4"/>
    <dgm:cxn modelId="{2B292DB5-12F6-44FE-9AD6-F4BD5B2AF6B0}" type="presParOf" srcId="{DC0C482E-04D9-49B6-800B-DB3567D0E079}" destId="{5FA562E6-5E9C-4FC0-B4A1-C7951E65E076}" srcOrd="8" destOrd="0" presId="urn:microsoft.com/office/officeart/2005/8/layout/process4"/>
    <dgm:cxn modelId="{6F1A361C-F56F-43FB-9066-CF35DDC15B92}" type="presParOf" srcId="{5FA562E6-5E9C-4FC0-B4A1-C7951E65E076}" destId="{80277E97-0A69-4B71-B607-7FB4595FD2E0}" srcOrd="0" destOrd="0" presId="urn:microsoft.com/office/officeart/2005/8/layout/process4"/>
    <dgm:cxn modelId="{114E9A02-6DD0-48EF-9E4B-B5FB4CD2DBB6}" type="presParOf" srcId="{DC0C482E-04D9-49B6-800B-DB3567D0E079}" destId="{9225AEAE-E1E8-410B-AA0A-D1811CABD91B}" srcOrd="9" destOrd="0" presId="urn:microsoft.com/office/officeart/2005/8/layout/process4"/>
    <dgm:cxn modelId="{055196D5-59BE-4CED-92F2-DA7401C584F3}" type="presParOf" srcId="{DC0C482E-04D9-49B6-800B-DB3567D0E079}" destId="{1AC98825-9039-4F2D-85FE-6E59CFD905C9}" srcOrd="10" destOrd="0" presId="urn:microsoft.com/office/officeart/2005/8/layout/process4"/>
    <dgm:cxn modelId="{D85623EA-3D6E-4BC2-9D66-BD0C1CB95AA4}" type="presParOf" srcId="{1AC98825-9039-4F2D-85FE-6E59CFD905C9}" destId="{C594C41C-FC5F-4D11-B8A5-90BBF1AE19C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2B6F8C1-3BAC-40D5-8D5C-4CB33D55045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236896CA-C711-41AE-929C-F3A9B4B47E74}">
      <dgm:prSet phldrT="[Текст]"/>
      <dgm:spPr/>
      <dgm:t>
        <a:bodyPr/>
        <a:lstStyle/>
        <a:p>
          <a:r>
            <a:rPr lang="ru-RU" smtClean="0"/>
            <a:t>Активное слушание</a:t>
          </a:r>
          <a:endParaRPr lang="ru-RU"/>
        </a:p>
      </dgm:t>
    </dgm:pt>
    <dgm:pt modelId="{F2E46E51-A671-4A54-80CE-C65856593643}" type="parTrans" cxnId="{E51BDDDF-91EB-474C-A462-498526B4751E}">
      <dgm:prSet/>
      <dgm:spPr/>
      <dgm:t>
        <a:bodyPr/>
        <a:lstStyle/>
        <a:p>
          <a:endParaRPr lang="ru-RU"/>
        </a:p>
      </dgm:t>
    </dgm:pt>
    <dgm:pt modelId="{AA1ABFF2-D226-4CD5-A74A-6FE0464E2465}" type="sibTrans" cxnId="{E51BDDDF-91EB-474C-A462-498526B4751E}">
      <dgm:prSet/>
      <dgm:spPr/>
      <dgm:t>
        <a:bodyPr/>
        <a:lstStyle/>
        <a:p>
          <a:endParaRPr lang="ru-RU"/>
        </a:p>
      </dgm:t>
    </dgm:pt>
    <dgm:pt modelId="{C886465B-1619-4194-B37B-CD6FE73C3CB2}">
      <dgm:prSet/>
      <dgm:spPr/>
      <dgm:t>
        <a:bodyPr/>
        <a:lstStyle/>
        <a:p>
          <a:r>
            <a:rPr lang="ru-RU" smtClean="0"/>
            <a:t>Я-высказывания</a:t>
          </a:r>
          <a:endParaRPr lang="ru-RU" dirty="0" smtClean="0"/>
        </a:p>
      </dgm:t>
    </dgm:pt>
    <dgm:pt modelId="{7AD09EA9-79DE-4B3A-9922-8D890F682AB0}" type="parTrans" cxnId="{409F7E9B-7666-4F79-9205-8F8C887E843E}">
      <dgm:prSet/>
      <dgm:spPr/>
      <dgm:t>
        <a:bodyPr/>
        <a:lstStyle/>
        <a:p>
          <a:endParaRPr lang="ru-RU"/>
        </a:p>
      </dgm:t>
    </dgm:pt>
    <dgm:pt modelId="{6E9287DF-7830-43E9-819E-44883F702C73}" type="sibTrans" cxnId="{409F7E9B-7666-4F79-9205-8F8C887E843E}">
      <dgm:prSet/>
      <dgm:spPr/>
      <dgm:t>
        <a:bodyPr/>
        <a:lstStyle/>
        <a:p>
          <a:endParaRPr lang="ru-RU"/>
        </a:p>
      </dgm:t>
    </dgm:pt>
    <dgm:pt modelId="{5D6D5EF4-E352-4967-A5D5-64355615010A}">
      <dgm:prSet/>
      <dgm:spPr/>
      <dgm:t>
        <a:bodyPr/>
        <a:lstStyle/>
        <a:p>
          <a:r>
            <a:rPr lang="ru-RU" smtClean="0"/>
            <a:t>Резюмирование</a:t>
          </a:r>
          <a:endParaRPr lang="ru-RU" dirty="0" smtClean="0"/>
        </a:p>
      </dgm:t>
    </dgm:pt>
    <dgm:pt modelId="{01F5630A-6F7E-47EB-AB13-A41172A92703}" type="parTrans" cxnId="{6965A91F-4B5F-4A1D-AE72-0DF32135890C}">
      <dgm:prSet/>
      <dgm:spPr/>
      <dgm:t>
        <a:bodyPr/>
        <a:lstStyle/>
        <a:p>
          <a:endParaRPr lang="ru-RU"/>
        </a:p>
      </dgm:t>
    </dgm:pt>
    <dgm:pt modelId="{0671F612-AF96-487E-AABB-7226C1D42A93}" type="sibTrans" cxnId="{6965A91F-4B5F-4A1D-AE72-0DF32135890C}">
      <dgm:prSet/>
      <dgm:spPr/>
      <dgm:t>
        <a:bodyPr/>
        <a:lstStyle/>
        <a:p>
          <a:endParaRPr lang="ru-RU"/>
        </a:p>
      </dgm:t>
    </dgm:pt>
    <dgm:pt modelId="{0292FABA-B8CE-43C4-9A3B-A730999401E5}" type="pres">
      <dgm:prSet presAssocID="{12B6F8C1-3BAC-40D5-8D5C-4CB33D550457}" presName="compositeShape" presStyleCnt="0">
        <dgm:presLayoutVars>
          <dgm:chMax val="7"/>
          <dgm:dir/>
          <dgm:resizeHandles val="exact"/>
        </dgm:presLayoutVars>
      </dgm:prSet>
      <dgm:spPr/>
    </dgm:pt>
    <dgm:pt modelId="{A3571B9B-14D7-44B3-AA8D-3FDBF8EF58EF}" type="pres">
      <dgm:prSet presAssocID="{236896CA-C711-41AE-929C-F3A9B4B47E74}" presName="circ1" presStyleLbl="vennNode1" presStyleIdx="0" presStyleCnt="3"/>
      <dgm:spPr/>
      <dgm:t>
        <a:bodyPr/>
        <a:lstStyle/>
        <a:p>
          <a:endParaRPr lang="ru-RU"/>
        </a:p>
      </dgm:t>
    </dgm:pt>
    <dgm:pt modelId="{82E01BF2-5CF4-4AD9-9A92-6B8F2BDE9B5C}" type="pres">
      <dgm:prSet presAssocID="{236896CA-C711-41AE-929C-F3A9B4B47E7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78E33D-616C-45DC-BB2B-84922E7D4B40}" type="pres">
      <dgm:prSet presAssocID="{C886465B-1619-4194-B37B-CD6FE73C3CB2}" presName="circ2" presStyleLbl="vennNode1" presStyleIdx="1" presStyleCnt="3"/>
      <dgm:spPr/>
      <dgm:t>
        <a:bodyPr/>
        <a:lstStyle/>
        <a:p>
          <a:endParaRPr lang="ru-RU"/>
        </a:p>
      </dgm:t>
    </dgm:pt>
    <dgm:pt modelId="{73BB5737-50E4-4F24-9079-319F84879451}" type="pres">
      <dgm:prSet presAssocID="{C886465B-1619-4194-B37B-CD6FE73C3CB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996F93-19F9-4F0F-9CAE-C1AE698C40F2}" type="pres">
      <dgm:prSet presAssocID="{5D6D5EF4-E352-4967-A5D5-64355615010A}" presName="circ3" presStyleLbl="vennNode1" presStyleIdx="2" presStyleCnt="3"/>
      <dgm:spPr/>
      <dgm:t>
        <a:bodyPr/>
        <a:lstStyle/>
        <a:p>
          <a:endParaRPr lang="ru-RU"/>
        </a:p>
      </dgm:t>
    </dgm:pt>
    <dgm:pt modelId="{7BEDF69D-EB8C-45EE-B4B0-23154AE35295}" type="pres">
      <dgm:prSet presAssocID="{5D6D5EF4-E352-4967-A5D5-64355615010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F815B4-B8BF-49D9-8989-54ACE89CE918}" type="presOf" srcId="{5D6D5EF4-E352-4967-A5D5-64355615010A}" destId="{51996F93-19F9-4F0F-9CAE-C1AE698C40F2}" srcOrd="1" destOrd="0" presId="urn:microsoft.com/office/officeart/2005/8/layout/venn1"/>
    <dgm:cxn modelId="{84585967-1420-43C2-9365-CC68997C800D}" type="presOf" srcId="{236896CA-C711-41AE-929C-F3A9B4B47E74}" destId="{A3571B9B-14D7-44B3-AA8D-3FDBF8EF58EF}" srcOrd="1" destOrd="0" presId="urn:microsoft.com/office/officeart/2005/8/layout/venn1"/>
    <dgm:cxn modelId="{C5D2F191-220D-41BE-8E54-C9EAD7EDE31D}" type="presOf" srcId="{5D6D5EF4-E352-4967-A5D5-64355615010A}" destId="{7BEDF69D-EB8C-45EE-B4B0-23154AE35295}" srcOrd="0" destOrd="0" presId="urn:microsoft.com/office/officeart/2005/8/layout/venn1"/>
    <dgm:cxn modelId="{6965A91F-4B5F-4A1D-AE72-0DF32135890C}" srcId="{12B6F8C1-3BAC-40D5-8D5C-4CB33D550457}" destId="{5D6D5EF4-E352-4967-A5D5-64355615010A}" srcOrd="2" destOrd="0" parTransId="{01F5630A-6F7E-47EB-AB13-A41172A92703}" sibTransId="{0671F612-AF96-487E-AABB-7226C1D42A93}"/>
    <dgm:cxn modelId="{E51BDDDF-91EB-474C-A462-498526B4751E}" srcId="{12B6F8C1-3BAC-40D5-8D5C-4CB33D550457}" destId="{236896CA-C711-41AE-929C-F3A9B4B47E74}" srcOrd="0" destOrd="0" parTransId="{F2E46E51-A671-4A54-80CE-C65856593643}" sibTransId="{AA1ABFF2-D226-4CD5-A74A-6FE0464E2465}"/>
    <dgm:cxn modelId="{12567903-E3C7-4F9D-8CD2-3A433D95FC84}" type="presOf" srcId="{C886465B-1619-4194-B37B-CD6FE73C3CB2}" destId="{7478E33D-616C-45DC-BB2B-84922E7D4B40}" srcOrd="1" destOrd="0" presId="urn:microsoft.com/office/officeart/2005/8/layout/venn1"/>
    <dgm:cxn modelId="{409F7E9B-7666-4F79-9205-8F8C887E843E}" srcId="{12B6F8C1-3BAC-40D5-8D5C-4CB33D550457}" destId="{C886465B-1619-4194-B37B-CD6FE73C3CB2}" srcOrd="1" destOrd="0" parTransId="{7AD09EA9-79DE-4B3A-9922-8D890F682AB0}" sibTransId="{6E9287DF-7830-43E9-819E-44883F702C73}"/>
    <dgm:cxn modelId="{8A302AF9-9103-4B43-8420-ECE6666317B2}" type="presOf" srcId="{12B6F8C1-3BAC-40D5-8D5C-4CB33D550457}" destId="{0292FABA-B8CE-43C4-9A3B-A730999401E5}" srcOrd="0" destOrd="0" presId="urn:microsoft.com/office/officeart/2005/8/layout/venn1"/>
    <dgm:cxn modelId="{0A15628B-2614-418D-ADF2-FB5B79652544}" type="presOf" srcId="{236896CA-C711-41AE-929C-F3A9B4B47E74}" destId="{82E01BF2-5CF4-4AD9-9A92-6B8F2BDE9B5C}" srcOrd="0" destOrd="0" presId="urn:microsoft.com/office/officeart/2005/8/layout/venn1"/>
    <dgm:cxn modelId="{34948F96-C56A-4B82-8AAD-E5FCD4CF765D}" type="presOf" srcId="{C886465B-1619-4194-B37B-CD6FE73C3CB2}" destId="{73BB5737-50E4-4F24-9079-319F84879451}" srcOrd="0" destOrd="0" presId="urn:microsoft.com/office/officeart/2005/8/layout/venn1"/>
    <dgm:cxn modelId="{AA2806DA-BAC9-4490-B0CE-44BFD8058358}" type="presParOf" srcId="{0292FABA-B8CE-43C4-9A3B-A730999401E5}" destId="{A3571B9B-14D7-44B3-AA8D-3FDBF8EF58EF}" srcOrd="0" destOrd="0" presId="urn:microsoft.com/office/officeart/2005/8/layout/venn1"/>
    <dgm:cxn modelId="{0C679A21-DC2A-478C-B726-2595F45DEA32}" type="presParOf" srcId="{0292FABA-B8CE-43C4-9A3B-A730999401E5}" destId="{82E01BF2-5CF4-4AD9-9A92-6B8F2BDE9B5C}" srcOrd="1" destOrd="0" presId="urn:microsoft.com/office/officeart/2005/8/layout/venn1"/>
    <dgm:cxn modelId="{07BCAA45-0B97-438F-8BAC-A091299BD03A}" type="presParOf" srcId="{0292FABA-B8CE-43C4-9A3B-A730999401E5}" destId="{7478E33D-616C-45DC-BB2B-84922E7D4B40}" srcOrd="2" destOrd="0" presId="urn:microsoft.com/office/officeart/2005/8/layout/venn1"/>
    <dgm:cxn modelId="{F43553DF-8446-4AE8-89A1-80DB023C877C}" type="presParOf" srcId="{0292FABA-B8CE-43C4-9A3B-A730999401E5}" destId="{73BB5737-50E4-4F24-9079-319F84879451}" srcOrd="3" destOrd="0" presId="urn:microsoft.com/office/officeart/2005/8/layout/venn1"/>
    <dgm:cxn modelId="{5DF8A062-C197-4E41-A8C7-3C93BE94E521}" type="presParOf" srcId="{0292FABA-B8CE-43C4-9A3B-A730999401E5}" destId="{51996F93-19F9-4F0F-9CAE-C1AE698C40F2}" srcOrd="4" destOrd="0" presId="urn:microsoft.com/office/officeart/2005/8/layout/venn1"/>
    <dgm:cxn modelId="{A17D1422-924B-46DB-8817-BBA7B3C43C27}" type="presParOf" srcId="{0292FABA-B8CE-43C4-9A3B-A730999401E5}" destId="{7BEDF69D-EB8C-45EE-B4B0-23154AE3529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C9E8AC1-193D-4054-9B13-19B8BD346FA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014F34-ADAA-4ACD-91CD-4CD02949215B}">
      <dgm:prSet phldrT="[Текст]"/>
      <dgm:spPr/>
      <dgm:t>
        <a:bodyPr/>
        <a:lstStyle/>
        <a:p>
          <a:r>
            <a:rPr lang="ru-RU" smtClean="0"/>
            <a:t>Конфиденциальность</a:t>
          </a:r>
          <a:endParaRPr lang="ru-RU"/>
        </a:p>
      </dgm:t>
    </dgm:pt>
    <dgm:pt modelId="{A7CD8EEE-EF6A-41C8-8C02-CDFB6DDA872F}" type="parTrans" cxnId="{D0D7EE0B-1A19-410E-8E63-66ADD5F3E4AB}">
      <dgm:prSet/>
      <dgm:spPr/>
      <dgm:t>
        <a:bodyPr/>
        <a:lstStyle/>
        <a:p>
          <a:endParaRPr lang="ru-RU"/>
        </a:p>
      </dgm:t>
    </dgm:pt>
    <dgm:pt modelId="{09206873-B5CB-47F1-B71F-F2893F8C5DAE}" type="sibTrans" cxnId="{D0D7EE0B-1A19-410E-8E63-66ADD5F3E4AB}">
      <dgm:prSet/>
      <dgm:spPr/>
      <dgm:t>
        <a:bodyPr/>
        <a:lstStyle/>
        <a:p>
          <a:endParaRPr lang="ru-RU"/>
        </a:p>
      </dgm:t>
    </dgm:pt>
    <dgm:pt modelId="{699BC354-B258-410E-947E-1F59C587F7F1}">
      <dgm:prSet/>
      <dgm:spPr/>
      <dgm:t>
        <a:bodyPr/>
        <a:lstStyle/>
        <a:p>
          <a:r>
            <a:rPr lang="ru-RU" smtClean="0"/>
            <a:t>Нейтральность медиатора</a:t>
          </a:r>
          <a:endParaRPr lang="ru-RU" dirty="0" smtClean="0"/>
        </a:p>
      </dgm:t>
    </dgm:pt>
    <dgm:pt modelId="{1E8F44F7-B108-4D40-92B6-4A5CFDE652E3}" type="parTrans" cxnId="{634A6B9C-5555-4624-A6AB-4A27DFE3C6A9}">
      <dgm:prSet/>
      <dgm:spPr/>
      <dgm:t>
        <a:bodyPr/>
        <a:lstStyle/>
        <a:p>
          <a:endParaRPr lang="ru-RU"/>
        </a:p>
      </dgm:t>
    </dgm:pt>
    <dgm:pt modelId="{494028AB-2580-46FA-9AFF-67E4B82D0E7D}" type="sibTrans" cxnId="{634A6B9C-5555-4624-A6AB-4A27DFE3C6A9}">
      <dgm:prSet/>
      <dgm:spPr/>
      <dgm:t>
        <a:bodyPr/>
        <a:lstStyle/>
        <a:p>
          <a:endParaRPr lang="ru-RU"/>
        </a:p>
      </dgm:t>
    </dgm:pt>
    <dgm:pt modelId="{C3CED7CB-711F-4C46-A3DE-CA55DBE58476}">
      <dgm:prSet/>
      <dgm:spPr/>
      <dgm:t>
        <a:bodyPr/>
        <a:lstStyle/>
        <a:p>
          <a:r>
            <a:rPr lang="ru-RU" smtClean="0"/>
            <a:t>Ответственность сторон</a:t>
          </a:r>
          <a:endParaRPr lang="ru-RU" dirty="0" smtClean="0"/>
        </a:p>
      </dgm:t>
    </dgm:pt>
    <dgm:pt modelId="{3882B585-AF7C-4556-9C13-0F0C2A0F3D77}" type="parTrans" cxnId="{DBB9568D-CF3B-4254-B0C1-565D946A18C3}">
      <dgm:prSet/>
      <dgm:spPr/>
      <dgm:t>
        <a:bodyPr/>
        <a:lstStyle/>
        <a:p>
          <a:endParaRPr lang="ru-RU"/>
        </a:p>
      </dgm:t>
    </dgm:pt>
    <dgm:pt modelId="{4157BAC7-A783-44BF-846F-8C894CE0BD28}" type="sibTrans" cxnId="{DBB9568D-CF3B-4254-B0C1-565D946A18C3}">
      <dgm:prSet/>
      <dgm:spPr/>
      <dgm:t>
        <a:bodyPr/>
        <a:lstStyle/>
        <a:p>
          <a:endParaRPr lang="ru-RU"/>
        </a:p>
      </dgm:t>
    </dgm:pt>
    <dgm:pt modelId="{145D79E7-9AB1-4143-A48F-6B4EE6020051}">
      <dgm:prSet/>
      <dgm:spPr/>
      <dgm:t>
        <a:bodyPr/>
        <a:lstStyle/>
        <a:p>
          <a:r>
            <a:rPr lang="ru-RU" smtClean="0"/>
            <a:t>Обращение к медиатору</a:t>
          </a:r>
          <a:endParaRPr lang="ru-RU" dirty="0"/>
        </a:p>
      </dgm:t>
    </dgm:pt>
    <dgm:pt modelId="{AE914DD6-6F40-404C-960C-050B93FB0D5C}" type="parTrans" cxnId="{0B78011F-E5CA-43A5-A02E-3F2F359B9B4A}">
      <dgm:prSet/>
      <dgm:spPr/>
      <dgm:t>
        <a:bodyPr/>
        <a:lstStyle/>
        <a:p>
          <a:endParaRPr lang="ru-RU"/>
        </a:p>
      </dgm:t>
    </dgm:pt>
    <dgm:pt modelId="{290028B1-D52B-400E-BA72-A28198514C7A}" type="sibTrans" cxnId="{0B78011F-E5CA-43A5-A02E-3F2F359B9B4A}">
      <dgm:prSet/>
      <dgm:spPr/>
      <dgm:t>
        <a:bodyPr/>
        <a:lstStyle/>
        <a:p>
          <a:endParaRPr lang="ru-RU"/>
        </a:p>
      </dgm:t>
    </dgm:pt>
    <dgm:pt modelId="{0B519CFF-801B-4E74-8F88-A16DCD865134}" type="pres">
      <dgm:prSet presAssocID="{BC9E8AC1-193D-4054-9B13-19B8BD346FA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A0C898-2A10-4EC4-B9E7-F5224AB86A69}" type="pres">
      <dgm:prSet presAssocID="{C0014F34-ADAA-4ACD-91CD-4CD02949215B}" presName="parentLin" presStyleCnt="0"/>
      <dgm:spPr/>
    </dgm:pt>
    <dgm:pt modelId="{C99667F6-FC84-443C-99DD-0FC887D2F223}" type="pres">
      <dgm:prSet presAssocID="{C0014F34-ADAA-4ACD-91CD-4CD02949215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2F7A278-625B-41F9-A267-2B1A3E41D47B}" type="pres">
      <dgm:prSet presAssocID="{C0014F34-ADAA-4ACD-91CD-4CD02949215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180941-949B-49DD-8CF7-252AFDE01421}" type="pres">
      <dgm:prSet presAssocID="{C0014F34-ADAA-4ACD-91CD-4CD02949215B}" presName="negativeSpace" presStyleCnt="0"/>
      <dgm:spPr/>
    </dgm:pt>
    <dgm:pt modelId="{2B6903BE-6229-4531-998F-0E4DA41CCB1D}" type="pres">
      <dgm:prSet presAssocID="{C0014F34-ADAA-4ACD-91CD-4CD02949215B}" presName="childText" presStyleLbl="conFgAcc1" presStyleIdx="0" presStyleCnt="4">
        <dgm:presLayoutVars>
          <dgm:bulletEnabled val="1"/>
        </dgm:presLayoutVars>
      </dgm:prSet>
      <dgm:spPr/>
    </dgm:pt>
    <dgm:pt modelId="{1A4BDF52-15AD-40A3-B2B0-A1169ECBE121}" type="pres">
      <dgm:prSet presAssocID="{09206873-B5CB-47F1-B71F-F2893F8C5DAE}" presName="spaceBetweenRectangles" presStyleCnt="0"/>
      <dgm:spPr/>
    </dgm:pt>
    <dgm:pt modelId="{43C895FD-8349-42E6-8D1B-5C7796782B94}" type="pres">
      <dgm:prSet presAssocID="{699BC354-B258-410E-947E-1F59C587F7F1}" presName="parentLin" presStyleCnt="0"/>
      <dgm:spPr/>
    </dgm:pt>
    <dgm:pt modelId="{AE67903B-E68B-4ABE-9ACF-D3262E1BB827}" type="pres">
      <dgm:prSet presAssocID="{699BC354-B258-410E-947E-1F59C587F7F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60DE287-C8E8-42BA-9A53-DAFC18DD5238}" type="pres">
      <dgm:prSet presAssocID="{699BC354-B258-410E-947E-1F59C587F7F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469602-F13E-46AD-996F-0570548BC29C}" type="pres">
      <dgm:prSet presAssocID="{699BC354-B258-410E-947E-1F59C587F7F1}" presName="negativeSpace" presStyleCnt="0"/>
      <dgm:spPr/>
    </dgm:pt>
    <dgm:pt modelId="{7FC468DF-B0F2-47B0-9DC8-ACCF384EBB05}" type="pres">
      <dgm:prSet presAssocID="{699BC354-B258-410E-947E-1F59C587F7F1}" presName="childText" presStyleLbl="conFgAcc1" presStyleIdx="1" presStyleCnt="4">
        <dgm:presLayoutVars>
          <dgm:bulletEnabled val="1"/>
        </dgm:presLayoutVars>
      </dgm:prSet>
      <dgm:spPr/>
    </dgm:pt>
    <dgm:pt modelId="{12CD9245-FC55-4434-AD03-BDE6F2D6574B}" type="pres">
      <dgm:prSet presAssocID="{494028AB-2580-46FA-9AFF-67E4B82D0E7D}" presName="spaceBetweenRectangles" presStyleCnt="0"/>
      <dgm:spPr/>
    </dgm:pt>
    <dgm:pt modelId="{C83FE98A-A11A-4D26-9CDD-89A4D7BBAB21}" type="pres">
      <dgm:prSet presAssocID="{C3CED7CB-711F-4C46-A3DE-CA55DBE58476}" presName="parentLin" presStyleCnt="0"/>
      <dgm:spPr/>
    </dgm:pt>
    <dgm:pt modelId="{EE748173-76EE-4167-A865-C75C0A59A133}" type="pres">
      <dgm:prSet presAssocID="{C3CED7CB-711F-4C46-A3DE-CA55DBE58476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5E20029F-AB7F-40D4-AC99-56B15B51AE2A}" type="pres">
      <dgm:prSet presAssocID="{C3CED7CB-711F-4C46-A3DE-CA55DBE5847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E1A275-0D25-49CD-AB60-078D2E1CC50D}" type="pres">
      <dgm:prSet presAssocID="{C3CED7CB-711F-4C46-A3DE-CA55DBE58476}" presName="negativeSpace" presStyleCnt="0"/>
      <dgm:spPr/>
    </dgm:pt>
    <dgm:pt modelId="{2F15D9AE-4D9E-47ED-A2F9-9194E7E948AD}" type="pres">
      <dgm:prSet presAssocID="{C3CED7CB-711F-4C46-A3DE-CA55DBE58476}" presName="childText" presStyleLbl="conFgAcc1" presStyleIdx="2" presStyleCnt="4">
        <dgm:presLayoutVars>
          <dgm:bulletEnabled val="1"/>
        </dgm:presLayoutVars>
      </dgm:prSet>
      <dgm:spPr/>
    </dgm:pt>
    <dgm:pt modelId="{99299759-F57D-4807-B8F5-849D5284A1AB}" type="pres">
      <dgm:prSet presAssocID="{4157BAC7-A783-44BF-846F-8C894CE0BD28}" presName="spaceBetweenRectangles" presStyleCnt="0"/>
      <dgm:spPr/>
    </dgm:pt>
    <dgm:pt modelId="{9CE4B987-6BBE-4B44-AD91-13214BF22E09}" type="pres">
      <dgm:prSet presAssocID="{145D79E7-9AB1-4143-A48F-6B4EE6020051}" presName="parentLin" presStyleCnt="0"/>
      <dgm:spPr/>
    </dgm:pt>
    <dgm:pt modelId="{99B5BBD9-9BD0-44D1-BDD7-F1748DAB6167}" type="pres">
      <dgm:prSet presAssocID="{145D79E7-9AB1-4143-A48F-6B4EE6020051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5CA3579D-B0EF-4F0D-B549-1022128E7BFA}" type="pres">
      <dgm:prSet presAssocID="{145D79E7-9AB1-4143-A48F-6B4EE602005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6E493-5712-41ED-8FCE-346A6D15D05E}" type="pres">
      <dgm:prSet presAssocID="{145D79E7-9AB1-4143-A48F-6B4EE6020051}" presName="negativeSpace" presStyleCnt="0"/>
      <dgm:spPr/>
    </dgm:pt>
    <dgm:pt modelId="{0B81E00E-D786-4926-AA73-3F306A8B39D7}" type="pres">
      <dgm:prSet presAssocID="{145D79E7-9AB1-4143-A48F-6B4EE602005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B78011F-E5CA-43A5-A02E-3F2F359B9B4A}" srcId="{BC9E8AC1-193D-4054-9B13-19B8BD346FA6}" destId="{145D79E7-9AB1-4143-A48F-6B4EE6020051}" srcOrd="3" destOrd="0" parTransId="{AE914DD6-6F40-404C-960C-050B93FB0D5C}" sibTransId="{290028B1-D52B-400E-BA72-A28198514C7A}"/>
    <dgm:cxn modelId="{DBB9568D-CF3B-4254-B0C1-565D946A18C3}" srcId="{BC9E8AC1-193D-4054-9B13-19B8BD346FA6}" destId="{C3CED7CB-711F-4C46-A3DE-CA55DBE58476}" srcOrd="2" destOrd="0" parTransId="{3882B585-AF7C-4556-9C13-0F0C2A0F3D77}" sibTransId="{4157BAC7-A783-44BF-846F-8C894CE0BD28}"/>
    <dgm:cxn modelId="{656BFC26-A4A0-45A0-A8C9-9F8C1F07B468}" type="presOf" srcId="{C0014F34-ADAA-4ACD-91CD-4CD02949215B}" destId="{32F7A278-625B-41F9-A267-2B1A3E41D47B}" srcOrd="1" destOrd="0" presId="urn:microsoft.com/office/officeart/2005/8/layout/list1"/>
    <dgm:cxn modelId="{634A6B9C-5555-4624-A6AB-4A27DFE3C6A9}" srcId="{BC9E8AC1-193D-4054-9B13-19B8BD346FA6}" destId="{699BC354-B258-410E-947E-1F59C587F7F1}" srcOrd="1" destOrd="0" parTransId="{1E8F44F7-B108-4D40-92B6-4A5CFDE652E3}" sibTransId="{494028AB-2580-46FA-9AFF-67E4B82D0E7D}"/>
    <dgm:cxn modelId="{722F46EE-4B3C-4F71-9C30-021F29249FC9}" type="presOf" srcId="{699BC354-B258-410E-947E-1F59C587F7F1}" destId="{960DE287-C8E8-42BA-9A53-DAFC18DD5238}" srcOrd="1" destOrd="0" presId="urn:microsoft.com/office/officeart/2005/8/layout/list1"/>
    <dgm:cxn modelId="{E12133FF-DF4E-4C48-B34A-AFE0D3FBF961}" type="presOf" srcId="{C0014F34-ADAA-4ACD-91CD-4CD02949215B}" destId="{C99667F6-FC84-443C-99DD-0FC887D2F223}" srcOrd="0" destOrd="0" presId="urn:microsoft.com/office/officeart/2005/8/layout/list1"/>
    <dgm:cxn modelId="{4218A1DE-FA5D-4A8F-B663-385C3CE198D6}" type="presOf" srcId="{699BC354-B258-410E-947E-1F59C587F7F1}" destId="{AE67903B-E68B-4ABE-9ACF-D3262E1BB827}" srcOrd="0" destOrd="0" presId="urn:microsoft.com/office/officeart/2005/8/layout/list1"/>
    <dgm:cxn modelId="{DC31C742-6F4D-44BC-8A56-080170BCFC98}" type="presOf" srcId="{145D79E7-9AB1-4143-A48F-6B4EE6020051}" destId="{5CA3579D-B0EF-4F0D-B549-1022128E7BFA}" srcOrd="1" destOrd="0" presId="urn:microsoft.com/office/officeart/2005/8/layout/list1"/>
    <dgm:cxn modelId="{60659603-58C0-4924-BFE5-5178037EC9B7}" type="presOf" srcId="{145D79E7-9AB1-4143-A48F-6B4EE6020051}" destId="{99B5BBD9-9BD0-44D1-BDD7-F1748DAB6167}" srcOrd="0" destOrd="0" presId="urn:microsoft.com/office/officeart/2005/8/layout/list1"/>
    <dgm:cxn modelId="{C430F514-B4CC-43BA-9A73-34D62EF017CF}" type="presOf" srcId="{C3CED7CB-711F-4C46-A3DE-CA55DBE58476}" destId="{5E20029F-AB7F-40D4-AC99-56B15B51AE2A}" srcOrd="1" destOrd="0" presId="urn:microsoft.com/office/officeart/2005/8/layout/list1"/>
    <dgm:cxn modelId="{77E3760F-EADF-4BB2-9111-1B1C49124AA5}" type="presOf" srcId="{C3CED7CB-711F-4C46-A3DE-CA55DBE58476}" destId="{EE748173-76EE-4167-A865-C75C0A59A133}" srcOrd="0" destOrd="0" presId="urn:microsoft.com/office/officeart/2005/8/layout/list1"/>
    <dgm:cxn modelId="{FAB8D7CF-2ACA-4E5C-8340-A81D7A59D7EC}" type="presOf" srcId="{BC9E8AC1-193D-4054-9B13-19B8BD346FA6}" destId="{0B519CFF-801B-4E74-8F88-A16DCD865134}" srcOrd="0" destOrd="0" presId="urn:microsoft.com/office/officeart/2005/8/layout/list1"/>
    <dgm:cxn modelId="{D0D7EE0B-1A19-410E-8E63-66ADD5F3E4AB}" srcId="{BC9E8AC1-193D-4054-9B13-19B8BD346FA6}" destId="{C0014F34-ADAA-4ACD-91CD-4CD02949215B}" srcOrd="0" destOrd="0" parTransId="{A7CD8EEE-EF6A-41C8-8C02-CDFB6DDA872F}" sibTransId="{09206873-B5CB-47F1-B71F-F2893F8C5DAE}"/>
    <dgm:cxn modelId="{30F0499A-0948-4354-99C3-DAFCD8E89CAA}" type="presParOf" srcId="{0B519CFF-801B-4E74-8F88-A16DCD865134}" destId="{FCA0C898-2A10-4EC4-B9E7-F5224AB86A69}" srcOrd="0" destOrd="0" presId="urn:microsoft.com/office/officeart/2005/8/layout/list1"/>
    <dgm:cxn modelId="{2B3BF23C-EC67-4E85-85D6-2D2B0FB3FC06}" type="presParOf" srcId="{FCA0C898-2A10-4EC4-B9E7-F5224AB86A69}" destId="{C99667F6-FC84-443C-99DD-0FC887D2F223}" srcOrd="0" destOrd="0" presId="urn:microsoft.com/office/officeart/2005/8/layout/list1"/>
    <dgm:cxn modelId="{ED6787C9-743A-4A0D-9594-06F34A9B6AF3}" type="presParOf" srcId="{FCA0C898-2A10-4EC4-B9E7-F5224AB86A69}" destId="{32F7A278-625B-41F9-A267-2B1A3E41D47B}" srcOrd="1" destOrd="0" presId="urn:microsoft.com/office/officeart/2005/8/layout/list1"/>
    <dgm:cxn modelId="{115B52EE-EB03-42BE-8DBA-65EA1E413052}" type="presParOf" srcId="{0B519CFF-801B-4E74-8F88-A16DCD865134}" destId="{E9180941-949B-49DD-8CF7-252AFDE01421}" srcOrd="1" destOrd="0" presId="urn:microsoft.com/office/officeart/2005/8/layout/list1"/>
    <dgm:cxn modelId="{75C52CC6-582F-4151-A607-87C563E33939}" type="presParOf" srcId="{0B519CFF-801B-4E74-8F88-A16DCD865134}" destId="{2B6903BE-6229-4531-998F-0E4DA41CCB1D}" srcOrd="2" destOrd="0" presId="urn:microsoft.com/office/officeart/2005/8/layout/list1"/>
    <dgm:cxn modelId="{D387402B-FE7C-4573-B8D6-15FA4EC76C24}" type="presParOf" srcId="{0B519CFF-801B-4E74-8F88-A16DCD865134}" destId="{1A4BDF52-15AD-40A3-B2B0-A1169ECBE121}" srcOrd="3" destOrd="0" presId="urn:microsoft.com/office/officeart/2005/8/layout/list1"/>
    <dgm:cxn modelId="{1F61C139-E3C2-4108-A10E-B221E0D595EF}" type="presParOf" srcId="{0B519CFF-801B-4E74-8F88-A16DCD865134}" destId="{43C895FD-8349-42E6-8D1B-5C7796782B94}" srcOrd="4" destOrd="0" presId="urn:microsoft.com/office/officeart/2005/8/layout/list1"/>
    <dgm:cxn modelId="{0FF6B45A-6F72-49C6-BA9D-566B206AC704}" type="presParOf" srcId="{43C895FD-8349-42E6-8D1B-5C7796782B94}" destId="{AE67903B-E68B-4ABE-9ACF-D3262E1BB827}" srcOrd="0" destOrd="0" presId="urn:microsoft.com/office/officeart/2005/8/layout/list1"/>
    <dgm:cxn modelId="{4C16311E-0F4D-4A17-9EF0-750A4FB4E44B}" type="presParOf" srcId="{43C895FD-8349-42E6-8D1B-5C7796782B94}" destId="{960DE287-C8E8-42BA-9A53-DAFC18DD5238}" srcOrd="1" destOrd="0" presId="urn:microsoft.com/office/officeart/2005/8/layout/list1"/>
    <dgm:cxn modelId="{508BB0C5-DAEA-4561-A4DE-14C6B4882CA5}" type="presParOf" srcId="{0B519CFF-801B-4E74-8F88-A16DCD865134}" destId="{74469602-F13E-46AD-996F-0570548BC29C}" srcOrd="5" destOrd="0" presId="urn:microsoft.com/office/officeart/2005/8/layout/list1"/>
    <dgm:cxn modelId="{38B7717B-F884-44A3-A9B2-78A848D63B98}" type="presParOf" srcId="{0B519CFF-801B-4E74-8F88-A16DCD865134}" destId="{7FC468DF-B0F2-47B0-9DC8-ACCF384EBB05}" srcOrd="6" destOrd="0" presId="urn:microsoft.com/office/officeart/2005/8/layout/list1"/>
    <dgm:cxn modelId="{2B6A882D-C52E-4541-9142-F2D290612C53}" type="presParOf" srcId="{0B519CFF-801B-4E74-8F88-A16DCD865134}" destId="{12CD9245-FC55-4434-AD03-BDE6F2D6574B}" srcOrd="7" destOrd="0" presId="urn:microsoft.com/office/officeart/2005/8/layout/list1"/>
    <dgm:cxn modelId="{9041664E-16F5-47EE-9692-C21B477E2132}" type="presParOf" srcId="{0B519CFF-801B-4E74-8F88-A16DCD865134}" destId="{C83FE98A-A11A-4D26-9CDD-89A4D7BBAB21}" srcOrd="8" destOrd="0" presId="urn:microsoft.com/office/officeart/2005/8/layout/list1"/>
    <dgm:cxn modelId="{F2B034FB-4EAA-4C36-8F20-C3D15405D3E7}" type="presParOf" srcId="{C83FE98A-A11A-4D26-9CDD-89A4D7BBAB21}" destId="{EE748173-76EE-4167-A865-C75C0A59A133}" srcOrd="0" destOrd="0" presId="urn:microsoft.com/office/officeart/2005/8/layout/list1"/>
    <dgm:cxn modelId="{E0B272B4-6843-4241-B029-339ABDC88319}" type="presParOf" srcId="{C83FE98A-A11A-4D26-9CDD-89A4D7BBAB21}" destId="{5E20029F-AB7F-40D4-AC99-56B15B51AE2A}" srcOrd="1" destOrd="0" presId="urn:microsoft.com/office/officeart/2005/8/layout/list1"/>
    <dgm:cxn modelId="{3EE7DA36-1AE7-450B-B734-AA8882C4BDFF}" type="presParOf" srcId="{0B519CFF-801B-4E74-8F88-A16DCD865134}" destId="{23E1A275-0D25-49CD-AB60-078D2E1CC50D}" srcOrd="9" destOrd="0" presId="urn:microsoft.com/office/officeart/2005/8/layout/list1"/>
    <dgm:cxn modelId="{5AEC5FCE-E5BF-4F89-89E2-6EC460AF9370}" type="presParOf" srcId="{0B519CFF-801B-4E74-8F88-A16DCD865134}" destId="{2F15D9AE-4D9E-47ED-A2F9-9194E7E948AD}" srcOrd="10" destOrd="0" presId="urn:microsoft.com/office/officeart/2005/8/layout/list1"/>
    <dgm:cxn modelId="{C11E1370-7949-4E23-9145-8AB836AAE9B8}" type="presParOf" srcId="{0B519CFF-801B-4E74-8F88-A16DCD865134}" destId="{99299759-F57D-4807-B8F5-849D5284A1AB}" srcOrd="11" destOrd="0" presId="urn:microsoft.com/office/officeart/2005/8/layout/list1"/>
    <dgm:cxn modelId="{A7E1E9DB-5C29-48E1-9FBA-F0355B85D0A6}" type="presParOf" srcId="{0B519CFF-801B-4E74-8F88-A16DCD865134}" destId="{9CE4B987-6BBE-4B44-AD91-13214BF22E09}" srcOrd="12" destOrd="0" presId="urn:microsoft.com/office/officeart/2005/8/layout/list1"/>
    <dgm:cxn modelId="{5BDEB12F-ED3D-46AC-ACE1-9612F54BCBC1}" type="presParOf" srcId="{9CE4B987-6BBE-4B44-AD91-13214BF22E09}" destId="{99B5BBD9-9BD0-44D1-BDD7-F1748DAB6167}" srcOrd="0" destOrd="0" presId="urn:microsoft.com/office/officeart/2005/8/layout/list1"/>
    <dgm:cxn modelId="{E7416853-EA9D-42F0-BD39-E71D39C8FA0C}" type="presParOf" srcId="{9CE4B987-6BBE-4B44-AD91-13214BF22E09}" destId="{5CA3579D-B0EF-4F0D-B549-1022128E7BFA}" srcOrd="1" destOrd="0" presId="urn:microsoft.com/office/officeart/2005/8/layout/list1"/>
    <dgm:cxn modelId="{3E520518-BFA4-474F-8E58-D568AF32D7A3}" type="presParOf" srcId="{0B519CFF-801B-4E74-8F88-A16DCD865134}" destId="{91E6E493-5712-41ED-8FCE-346A6D15D05E}" srcOrd="13" destOrd="0" presId="urn:microsoft.com/office/officeart/2005/8/layout/list1"/>
    <dgm:cxn modelId="{162C38F8-B191-4B36-9282-E84EAD68FE39}" type="presParOf" srcId="{0B519CFF-801B-4E74-8F88-A16DCD865134}" destId="{0B81E00E-D786-4926-AA73-3F306A8B39D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6E73B-7860-435F-9378-E8F87E0F0054}">
      <dsp:nvSpPr>
        <dsp:cNvPr id="0" name=""/>
        <dsp:cNvSpPr/>
      </dsp:nvSpPr>
      <dsp:spPr>
        <a:xfrm>
          <a:off x="0" y="18525"/>
          <a:ext cx="6096000" cy="12789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Межличностные конфликты</a:t>
          </a:r>
          <a:endParaRPr lang="ru-RU" sz="3300" kern="1200"/>
        </a:p>
      </dsp:txBody>
      <dsp:txXfrm>
        <a:off x="62433" y="80958"/>
        <a:ext cx="5971134" cy="1154090"/>
      </dsp:txXfrm>
    </dsp:sp>
    <dsp:sp modelId="{4B5DC052-190E-48F2-9E37-BA44B339FE15}">
      <dsp:nvSpPr>
        <dsp:cNvPr id="0" name=""/>
        <dsp:cNvSpPr/>
      </dsp:nvSpPr>
      <dsp:spPr>
        <a:xfrm>
          <a:off x="0" y="1392521"/>
          <a:ext cx="6096000" cy="12789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Личностно-групповые конфликты</a:t>
          </a:r>
          <a:endParaRPr lang="ru-RU" sz="3300" kern="1200" dirty="0" smtClean="0"/>
        </a:p>
      </dsp:txBody>
      <dsp:txXfrm>
        <a:off x="62433" y="1454954"/>
        <a:ext cx="5971134" cy="1154090"/>
      </dsp:txXfrm>
    </dsp:sp>
    <dsp:sp modelId="{8FABA113-C39E-4C98-AD02-30B7E32ACE4C}">
      <dsp:nvSpPr>
        <dsp:cNvPr id="0" name=""/>
        <dsp:cNvSpPr/>
      </dsp:nvSpPr>
      <dsp:spPr>
        <a:xfrm>
          <a:off x="0" y="2766518"/>
          <a:ext cx="6096000" cy="12789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Групповые конфликты</a:t>
          </a:r>
          <a:endParaRPr lang="ru-RU" sz="3300" kern="1200" dirty="0"/>
        </a:p>
      </dsp:txBody>
      <dsp:txXfrm>
        <a:off x="62433" y="2828951"/>
        <a:ext cx="5971134" cy="11540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2847D-BF4D-48B4-BF6F-F9499593B5E0}">
      <dsp:nvSpPr>
        <dsp:cNvPr id="0" name=""/>
        <dsp:cNvSpPr/>
      </dsp:nvSpPr>
      <dsp:spPr>
        <a:xfrm>
          <a:off x="0" y="4667"/>
          <a:ext cx="82296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между учениками; </a:t>
          </a:r>
          <a:endParaRPr lang="ru-RU" sz="2200" kern="1200"/>
        </a:p>
      </dsp:txBody>
      <dsp:txXfrm>
        <a:off x="41622" y="46289"/>
        <a:ext cx="8146356" cy="769393"/>
      </dsp:txXfrm>
    </dsp:sp>
    <dsp:sp modelId="{85CC304D-E1B1-4356-8FF5-3B0CDBC1AD72}">
      <dsp:nvSpPr>
        <dsp:cNvPr id="0" name=""/>
        <dsp:cNvSpPr/>
      </dsp:nvSpPr>
      <dsp:spPr>
        <a:xfrm>
          <a:off x="0" y="920664"/>
          <a:ext cx="82296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между учениками  и учителями;</a:t>
          </a:r>
          <a:endParaRPr lang="ru-RU" sz="2200" kern="1200"/>
        </a:p>
      </dsp:txBody>
      <dsp:txXfrm>
        <a:off x="41622" y="962286"/>
        <a:ext cx="8146356" cy="769393"/>
      </dsp:txXfrm>
    </dsp:sp>
    <dsp:sp modelId="{29E74940-7C3D-43C1-A850-D73FA7424300}">
      <dsp:nvSpPr>
        <dsp:cNvPr id="0" name=""/>
        <dsp:cNvSpPr/>
      </dsp:nvSpPr>
      <dsp:spPr>
        <a:xfrm>
          <a:off x="0" y="1836662"/>
          <a:ext cx="82296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между учителями и родителями;</a:t>
          </a:r>
          <a:endParaRPr lang="ru-RU" sz="2200" kern="1200"/>
        </a:p>
      </dsp:txBody>
      <dsp:txXfrm>
        <a:off x="41622" y="1878284"/>
        <a:ext cx="8146356" cy="769393"/>
      </dsp:txXfrm>
    </dsp:sp>
    <dsp:sp modelId="{806D0379-DBF7-4139-A004-273F56C4C55E}">
      <dsp:nvSpPr>
        <dsp:cNvPr id="0" name=""/>
        <dsp:cNvSpPr/>
      </dsp:nvSpPr>
      <dsp:spPr>
        <a:xfrm>
          <a:off x="0" y="2752659"/>
          <a:ext cx="82296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конфликты в самом коллективе педагогов – между учителями;</a:t>
          </a:r>
          <a:endParaRPr lang="ru-RU" sz="2200" kern="1200"/>
        </a:p>
      </dsp:txBody>
      <dsp:txXfrm>
        <a:off x="41622" y="2794281"/>
        <a:ext cx="8146356" cy="769393"/>
      </dsp:txXfrm>
    </dsp:sp>
    <dsp:sp modelId="{225FE8D9-EFE0-42E0-B84B-D479B960BEA3}">
      <dsp:nvSpPr>
        <dsp:cNvPr id="0" name=""/>
        <dsp:cNvSpPr/>
      </dsp:nvSpPr>
      <dsp:spPr>
        <a:xfrm>
          <a:off x="0" y="3668657"/>
          <a:ext cx="82296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конфликты между учителями и администрацией.</a:t>
          </a:r>
          <a:endParaRPr lang="ru-RU" sz="2200" kern="1200"/>
        </a:p>
      </dsp:txBody>
      <dsp:txXfrm>
        <a:off x="41622" y="3710279"/>
        <a:ext cx="8146356" cy="7693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684FC9-47E4-4BA6-B917-CC4B45B3F23C}">
      <dsp:nvSpPr>
        <dsp:cNvPr id="0" name=""/>
        <dsp:cNvSpPr/>
      </dsp:nvSpPr>
      <dsp:spPr>
        <a:xfrm>
          <a:off x="0" y="40543"/>
          <a:ext cx="8229600" cy="697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1) Различные интересы, потребности.</a:t>
          </a:r>
          <a:endParaRPr lang="ru-RU" sz="1800" kern="1200"/>
        </a:p>
      </dsp:txBody>
      <dsp:txXfrm>
        <a:off x="34055" y="74598"/>
        <a:ext cx="8161490" cy="629502"/>
      </dsp:txXfrm>
    </dsp:sp>
    <dsp:sp modelId="{25F620FF-D5A5-4A71-BDD6-196304F829B5}">
      <dsp:nvSpPr>
        <dsp:cNvPr id="0" name=""/>
        <dsp:cNvSpPr/>
      </dsp:nvSpPr>
      <dsp:spPr>
        <a:xfrm>
          <a:off x="0" y="789996"/>
          <a:ext cx="8229600" cy="697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2) Нарушенные отношения.</a:t>
          </a:r>
          <a:endParaRPr lang="ru-RU" sz="1800" kern="1200" dirty="0"/>
        </a:p>
      </dsp:txBody>
      <dsp:txXfrm>
        <a:off x="34055" y="824051"/>
        <a:ext cx="8161490" cy="629502"/>
      </dsp:txXfrm>
    </dsp:sp>
    <dsp:sp modelId="{B2BE63DD-F551-44D6-85C7-C9CD5B7F2EA3}">
      <dsp:nvSpPr>
        <dsp:cNvPr id="0" name=""/>
        <dsp:cNvSpPr/>
      </dsp:nvSpPr>
      <dsp:spPr>
        <a:xfrm>
          <a:off x="0" y="1539448"/>
          <a:ext cx="8229600" cy="697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3) </a:t>
          </a:r>
          <a:r>
            <a:rPr lang="ru-RU" sz="1800" kern="1200" dirty="0" err="1" smtClean="0"/>
            <a:t>Внутриличностные</a:t>
          </a:r>
          <a:r>
            <a:rPr lang="ru-RU" sz="1800" kern="1200" dirty="0" smtClean="0"/>
            <a:t> проблемы.</a:t>
          </a:r>
          <a:endParaRPr lang="ru-RU" sz="1800" kern="1200" dirty="0"/>
        </a:p>
      </dsp:txBody>
      <dsp:txXfrm>
        <a:off x="34055" y="1573503"/>
        <a:ext cx="8161490" cy="629502"/>
      </dsp:txXfrm>
    </dsp:sp>
    <dsp:sp modelId="{34F19D18-F5A5-4D4D-A6FC-A565D9844EF9}">
      <dsp:nvSpPr>
        <dsp:cNvPr id="0" name=""/>
        <dsp:cNvSpPr/>
      </dsp:nvSpPr>
      <dsp:spPr>
        <a:xfrm>
          <a:off x="0" y="2288901"/>
          <a:ext cx="8229600" cy="697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4) Разные ценности.</a:t>
          </a:r>
          <a:endParaRPr lang="ru-RU" sz="1800" kern="1200" dirty="0"/>
        </a:p>
      </dsp:txBody>
      <dsp:txXfrm>
        <a:off x="34055" y="2322956"/>
        <a:ext cx="8161490" cy="629502"/>
      </dsp:txXfrm>
    </dsp:sp>
    <dsp:sp modelId="{045510BD-CFF1-483A-9210-4D352E1D4DD3}">
      <dsp:nvSpPr>
        <dsp:cNvPr id="0" name=""/>
        <dsp:cNvSpPr/>
      </dsp:nvSpPr>
      <dsp:spPr>
        <a:xfrm>
          <a:off x="0" y="3038353"/>
          <a:ext cx="8229600" cy="697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5) Недоразумения, недостаток информации.</a:t>
          </a:r>
          <a:endParaRPr lang="ru-RU" sz="1800" kern="1200" dirty="0"/>
        </a:p>
      </dsp:txBody>
      <dsp:txXfrm>
        <a:off x="34055" y="3072408"/>
        <a:ext cx="8161490" cy="629502"/>
      </dsp:txXfrm>
    </dsp:sp>
    <dsp:sp modelId="{648BF9D3-C065-459F-B92B-8598E7D4E4F5}">
      <dsp:nvSpPr>
        <dsp:cNvPr id="0" name=""/>
        <dsp:cNvSpPr/>
      </dsp:nvSpPr>
      <dsp:spPr>
        <a:xfrm>
          <a:off x="0" y="3787805"/>
          <a:ext cx="8229600" cy="697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6) Большая пространственная близость или наоборот удаленность,  экономическая несправедливость.</a:t>
          </a:r>
          <a:endParaRPr lang="ru-RU" sz="1800" kern="1200" dirty="0"/>
        </a:p>
      </dsp:txBody>
      <dsp:txXfrm>
        <a:off x="34055" y="3821860"/>
        <a:ext cx="8161490" cy="6295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95C62C-6A42-43BB-B15C-898C719A36B8}">
      <dsp:nvSpPr>
        <dsp:cNvPr id="0" name=""/>
        <dsp:cNvSpPr/>
      </dsp:nvSpPr>
      <dsp:spPr>
        <a:xfrm>
          <a:off x="0" y="13565"/>
          <a:ext cx="8229600" cy="142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1. Предварительная беседа с каждой из сторон </a:t>
          </a:r>
          <a:endParaRPr lang="ru-RU" sz="3700" kern="1200"/>
        </a:p>
      </dsp:txBody>
      <dsp:txXfrm>
        <a:off x="69737" y="83302"/>
        <a:ext cx="8090126" cy="1289096"/>
      </dsp:txXfrm>
    </dsp:sp>
    <dsp:sp modelId="{BADA71DC-4F84-4965-ABAF-0F508EE8CF30}">
      <dsp:nvSpPr>
        <dsp:cNvPr id="0" name=""/>
        <dsp:cNvSpPr/>
      </dsp:nvSpPr>
      <dsp:spPr>
        <a:xfrm>
          <a:off x="0" y="1548695"/>
          <a:ext cx="8229600" cy="142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2. Совместная беседа со сторонами конфликта</a:t>
          </a:r>
          <a:endParaRPr lang="ru-RU" sz="3700" kern="1200" dirty="0"/>
        </a:p>
      </dsp:txBody>
      <dsp:txXfrm>
        <a:off x="69737" y="1618432"/>
        <a:ext cx="8090126" cy="1289096"/>
      </dsp:txXfrm>
    </dsp:sp>
    <dsp:sp modelId="{EB04E858-8A01-4F14-9BF8-80F5FF56C9B5}">
      <dsp:nvSpPr>
        <dsp:cNvPr id="0" name=""/>
        <dsp:cNvSpPr/>
      </dsp:nvSpPr>
      <dsp:spPr>
        <a:xfrm>
          <a:off x="0" y="3083826"/>
          <a:ext cx="8229600" cy="142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3. Обсуждение (утверждение) договоренностей</a:t>
          </a:r>
          <a:endParaRPr lang="ru-RU" sz="3700" kern="1200" dirty="0"/>
        </a:p>
      </dsp:txBody>
      <dsp:txXfrm>
        <a:off x="69737" y="3153563"/>
        <a:ext cx="8090126" cy="12890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57FA2-925E-49F8-8B28-B84F17B3A1C5}">
      <dsp:nvSpPr>
        <dsp:cNvPr id="0" name=""/>
        <dsp:cNvSpPr/>
      </dsp:nvSpPr>
      <dsp:spPr>
        <a:xfrm>
          <a:off x="0" y="217280"/>
          <a:ext cx="8229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Определить, кто  участники (все, кто задействован, заинтересован или участвует в обсуждении перспектив и  последствий для сторон).</a:t>
          </a:r>
          <a:endParaRPr lang="ru-RU" sz="2000" kern="1200"/>
        </a:p>
      </dsp:txBody>
      <dsp:txXfrm>
        <a:off x="37696" y="254976"/>
        <a:ext cx="8154208" cy="696808"/>
      </dsp:txXfrm>
    </dsp:sp>
    <dsp:sp modelId="{2AAEA8B9-7508-4E81-847E-CA6EF0FE17A6}">
      <dsp:nvSpPr>
        <dsp:cNvPr id="0" name=""/>
        <dsp:cNvSpPr/>
      </dsp:nvSpPr>
      <dsp:spPr>
        <a:xfrm>
          <a:off x="0" y="1047081"/>
          <a:ext cx="8229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Определить  стороны конфликта (сформировать конфликтные линейки).</a:t>
          </a:r>
          <a:endParaRPr lang="ru-RU" sz="2000" kern="1200" dirty="0"/>
        </a:p>
      </dsp:txBody>
      <dsp:txXfrm>
        <a:off x="37696" y="1084777"/>
        <a:ext cx="8154208" cy="696808"/>
      </dsp:txXfrm>
    </dsp:sp>
    <dsp:sp modelId="{976DC992-0C4C-4E76-8373-B48A0FC9E6D2}">
      <dsp:nvSpPr>
        <dsp:cNvPr id="0" name=""/>
        <dsp:cNvSpPr/>
      </dsp:nvSpPr>
      <dsp:spPr>
        <a:xfrm>
          <a:off x="0" y="1876881"/>
          <a:ext cx="8229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Определить порядок работы со сторонами (с кем сначала, с кем затем, начиная с тех, кто провоцирует других).</a:t>
          </a:r>
          <a:endParaRPr lang="ru-RU" sz="2000" kern="1200" dirty="0"/>
        </a:p>
      </dsp:txBody>
      <dsp:txXfrm>
        <a:off x="37696" y="1914577"/>
        <a:ext cx="8154208" cy="696808"/>
      </dsp:txXfrm>
    </dsp:sp>
    <dsp:sp modelId="{AEBD4FD5-2562-4188-9285-41367F004D79}">
      <dsp:nvSpPr>
        <dsp:cNvPr id="0" name=""/>
        <dsp:cNvSpPr/>
      </dsp:nvSpPr>
      <dsp:spPr>
        <a:xfrm>
          <a:off x="0" y="2706681"/>
          <a:ext cx="8229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Определить, имеете дело с буллингом или конфликтом.</a:t>
          </a:r>
          <a:endParaRPr lang="ru-RU" sz="2000" kern="1200" dirty="0"/>
        </a:p>
      </dsp:txBody>
      <dsp:txXfrm>
        <a:off x="37696" y="2744377"/>
        <a:ext cx="8154208" cy="696808"/>
      </dsp:txXfrm>
    </dsp:sp>
    <dsp:sp modelId="{0FA1CFF4-2805-4C99-8DC6-19C390EDB4A4}">
      <dsp:nvSpPr>
        <dsp:cNvPr id="0" name=""/>
        <dsp:cNvSpPr/>
      </dsp:nvSpPr>
      <dsp:spPr>
        <a:xfrm>
          <a:off x="0" y="3536481"/>
          <a:ext cx="8229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Проанализировать причины конфликта, чтобы не только разрешить  последствия, но  и устранить причину.</a:t>
          </a:r>
          <a:endParaRPr lang="ru-RU" sz="2000" kern="1200" dirty="0"/>
        </a:p>
      </dsp:txBody>
      <dsp:txXfrm>
        <a:off x="37696" y="3574177"/>
        <a:ext cx="8154208" cy="6968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6BA3814-DABA-46CA-9A3C-67631A2AB6C6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9A89E0C-7B67-4B01-8C53-83A1A2A77385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Медиация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Технология урегулирования конфликтов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Расположение в пространстве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714612" y="2357430"/>
            <a:ext cx="3357586" cy="300039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5429264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Сторона конфликта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43636" y="535782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Сторона конфликта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786182" y="164305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Медиатор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Установление правил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Высказывание сторон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позиций и интересов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Предложения сторон по урегулированию конфликта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Обсуждение и принятие решений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 контракта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Область применения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20082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Типы школьных конфликтов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665864"/>
              </p:ext>
            </p:extLst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975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/>
              </a:rPr>
              <a:t>6 групп причин конфликтов</a:t>
            </a:r>
            <a:r>
              <a:rPr lang="ru-RU" dirty="0" smtClean="0">
                <a:effectLst/>
              </a:rPr>
              <a:t>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152459"/>
              </p:ext>
            </p:extLst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35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Фазы медиации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7738155"/>
              </p:ext>
            </p:extLst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69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 анализа конфликта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201554"/>
              </p:ext>
            </p:extLst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02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медиации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003275"/>
              </p:ext>
            </p:extLst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процедуры медиации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926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Техники, применяемые медиатором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38</TotalTime>
  <Words>394</Words>
  <Application>Microsoft Office PowerPoint</Application>
  <PresentationFormat>Экран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Литейная</vt:lpstr>
      <vt:lpstr>Медиация </vt:lpstr>
      <vt:lpstr>Область применения</vt:lpstr>
      <vt:lpstr>Типы школьных конфликтов </vt:lpstr>
      <vt:lpstr>6 групп причин конфликтов:</vt:lpstr>
      <vt:lpstr>Фазы медиации</vt:lpstr>
      <vt:lpstr>Алгоритм анализа конфликта:</vt:lpstr>
      <vt:lpstr>Принципы медиации</vt:lpstr>
      <vt:lpstr>Этапы процедуры медиации</vt:lpstr>
      <vt:lpstr>Техники, применяемые медиатором</vt:lpstr>
      <vt:lpstr>Расположение в пространстве</vt:lpstr>
      <vt:lpstr>Установление правил</vt:lpstr>
      <vt:lpstr>Высказывание сторон</vt:lpstr>
      <vt:lpstr>Определение позиций и интересов</vt:lpstr>
      <vt:lpstr>Предложения сторон по урегулированию конфликта</vt:lpstr>
      <vt:lpstr>Обсуждение и принятие решений</vt:lpstr>
      <vt:lpstr>Заключение контракта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Медиация</dc:title>
  <dc:creator>Igor</dc:creator>
  <cp:lastModifiedBy>пк</cp:lastModifiedBy>
  <cp:revision>6</cp:revision>
  <dcterms:created xsi:type="dcterms:W3CDTF">2015-03-18T03:06:41Z</dcterms:created>
  <dcterms:modified xsi:type="dcterms:W3CDTF">2020-04-02T11:33:08Z</dcterms:modified>
</cp:coreProperties>
</file>