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4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1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0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9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7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8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4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5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2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1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80" y="692696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6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7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6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4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1547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5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</cp:revision>
  <dcterms:created xsi:type="dcterms:W3CDTF">2018-10-21T09:12:18Z</dcterms:created>
  <dcterms:modified xsi:type="dcterms:W3CDTF">2018-10-21T10:04:43Z</dcterms:modified>
</cp:coreProperties>
</file>